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6"/>
  </p:notesMasterIdLst>
  <p:sldIdLst>
    <p:sldId id="257" r:id="rId2"/>
    <p:sldId id="386" r:id="rId3"/>
    <p:sldId id="262" r:id="rId4"/>
    <p:sldId id="387" r:id="rId5"/>
    <p:sldId id="484" r:id="rId6"/>
    <p:sldId id="449" r:id="rId7"/>
    <p:sldId id="451" r:id="rId8"/>
    <p:sldId id="450" r:id="rId9"/>
    <p:sldId id="452" r:id="rId10"/>
    <p:sldId id="454" r:id="rId11"/>
    <p:sldId id="455" r:id="rId12"/>
    <p:sldId id="263" r:id="rId13"/>
    <p:sldId id="265" r:id="rId14"/>
    <p:sldId id="266" r:id="rId15"/>
    <p:sldId id="456" r:id="rId16"/>
    <p:sldId id="470" r:id="rId17"/>
    <p:sldId id="471" r:id="rId18"/>
    <p:sldId id="472" r:id="rId19"/>
    <p:sldId id="474" r:id="rId20"/>
    <p:sldId id="459" r:id="rId21"/>
    <p:sldId id="462" r:id="rId22"/>
    <p:sldId id="463" r:id="rId23"/>
    <p:sldId id="465" r:id="rId24"/>
    <p:sldId id="466" r:id="rId25"/>
    <p:sldId id="467" r:id="rId26"/>
    <p:sldId id="469" r:id="rId27"/>
    <p:sldId id="477" r:id="rId28"/>
    <p:sldId id="473" r:id="rId29"/>
    <p:sldId id="468" r:id="rId30"/>
    <p:sldId id="476" r:id="rId31"/>
    <p:sldId id="276" r:id="rId32"/>
    <p:sldId id="483" r:id="rId33"/>
    <p:sldId id="479" r:id="rId34"/>
    <p:sldId id="480" r:id="rId35"/>
    <p:sldId id="486" r:id="rId36"/>
    <p:sldId id="489" r:id="rId37"/>
    <p:sldId id="488" r:id="rId38"/>
    <p:sldId id="487" r:id="rId39"/>
    <p:sldId id="481" r:id="rId40"/>
    <p:sldId id="482" r:id="rId41"/>
    <p:sldId id="385" r:id="rId42"/>
    <p:sldId id="384" r:id="rId43"/>
    <p:sldId id="485" r:id="rId44"/>
    <p:sldId id="271" r:id="rId4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FFFFDD"/>
    <a:srgbClr val="FFFFCC"/>
    <a:srgbClr val="FFFFFF"/>
    <a:srgbClr val="001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中度样式 3 - 强调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中度样式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93D81CF-94F2-401A-BA57-92F5A7B2D0C5}" styleName="中度样式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48" autoAdjust="0"/>
    <p:restoredTop sz="83828" autoAdjust="0"/>
  </p:normalViewPr>
  <p:slideViewPr>
    <p:cSldViewPr snapToGrid="0">
      <p:cViewPr>
        <p:scale>
          <a:sx n="109" d="100"/>
          <a:sy n="109" d="100"/>
        </p:scale>
        <p:origin x="744" y="71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LazyTensor (trace-based)</c:v>
                </c:pt>
              </c:strCache>
            </c:strRef>
          </c:tx>
          <c:spPr>
            <a:solidFill>
              <a:schemeClr val="accent2"/>
            </a:solidFill>
            <a:ln>
              <a:noFill/>
            </a:ln>
            <a:effectLst/>
          </c:spPr>
          <c:invertIfNegative val="0"/>
          <c:cat>
            <c:strRef>
              <c:f>Sheet1!$A$2:$A$6</c:f>
              <c:strCache>
                <c:ptCount val="5"/>
                <c:pt idx="0">
                  <c:v>bert</c:v>
                </c:pt>
                <c:pt idx="1">
                  <c:v>densenet</c:v>
                </c:pt>
                <c:pt idx="2">
                  <c:v>monodepth</c:v>
                </c:pt>
                <c:pt idx="3">
                  <c:v>quantized</c:v>
                </c:pt>
                <c:pt idx="4">
                  <c:v>tridentnet</c:v>
                </c:pt>
              </c:strCache>
            </c:strRef>
          </c:cat>
          <c:val>
            <c:numRef>
              <c:f>Sheet1!$B$2:$B$6</c:f>
              <c:numCache>
                <c:formatCode>General</c:formatCode>
                <c:ptCount val="5"/>
                <c:pt idx="0">
                  <c:v>2.2499999999999999E-2</c:v>
                </c:pt>
                <c:pt idx="1">
                  <c:v>2.3099999999999999E-2</c:v>
                </c:pt>
                <c:pt idx="2">
                  <c:v>1.14E-2</c:v>
                </c:pt>
                <c:pt idx="3">
                  <c:v>3.6799999999999999E-2</c:v>
                </c:pt>
                <c:pt idx="4">
                  <c:v>1.4500000000000001E-2</c:v>
                </c:pt>
              </c:numCache>
            </c:numRef>
          </c:val>
          <c:extLst>
            <c:ext xmlns:c16="http://schemas.microsoft.com/office/drawing/2014/chart" uri="{C3380CC4-5D6E-409C-BE32-E72D297353CC}">
              <c16:uniqueId val="{00000000-3DFD-4D3C-810F-BAFAA260AF4D}"/>
            </c:ext>
          </c:extLst>
        </c:ser>
        <c:ser>
          <c:idx val="2"/>
          <c:order val="1"/>
          <c:tx>
            <c:strRef>
              <c:f>Sheet1!$C$1</c:f>
              <c:strCache>
                <c:ptCount val="1"/>
                <c:pt idx="0">
                  <c:v>Oracle</c:v>
                </c:pt>
              </c:strCache>
            </c:strRef>
          </c:tx>
          <c:spPr>
            <a:solidFill>
              <a:schemeClr val="accent6"/>
            </a:solidFill>
            <a:ln>
              <a:noFill/>
            </a:ln>
            <a:effectLst/>
          </c:spPr>
          <c:invertIfNegative val="0"/>
          <c:cat>
            <c:strRef>
              <c:f>Sheet1!$A$2:$A$6</c:f>
              <c:strCache>
                <c:ptCount val="5"/>
                <c:pt idx="0">
                  <c:v>bert</c:v>
                </c:pt>
                <c:pt idx="1">
                  <c:v>densenet</c:v>
                </c:pt>
                <c:pt idx="2">
                  <c:v>monodepth</c:v>
                </c:pt>
                <c:pt idx="3">
                  <c:v>quantized</c:v>
                </c:pt>
                <c:pt idx="4">
                  <c:v>tridentnet</c:v>
                </c:pt>
              </c:strCache>
            </c:strRef>
          </c:cat>
          <c:val>
            <c:numRef>
              <c:f>Sheet1!$C$2:$C$6</c:f>
              <c:numCache>
                <c:formatCode>General</c:formatCode>
                <c:ptCount val="5"/>
                <c:pt idx="0">
                  <c:v>7.7999999999999996E-3</c:v>
                </c:pt>
                <c:pt idx="1">
                  <c:v>1.6799999999999999E-2</c:v>
                </c:pt>
                <c:pt idx="2">
                  <c:v>5.8999999999999999E-3</c:v>
                </c:pt>
                <c:pt idx="3">
                  <c:v>4.5999999999999999E-3</c:v>
                </c:pt>
                <c:pt idx="4">
                  <c:v>7.4000000000000003E-3</c:v>
                </c:pt>
              </c:numCache>
            </c:numRef>
          </c:val>
          <c:extLst>
            <c:ext xmlns:c16="http://schemas.microsoft.com/office/drawing/2014/chart" uri="{C3380CC4-5D6E-409C-BE32-E72D297353CC}">
              <c16:uniqueId val="{00000001-3DFD-4D3C-810F-BAFAA260AF4D}"/>
            </c:ext>
          </c:extLst>
        </c:ser>
        <c:dLbls>
          <c:showLegendKey val="0"/>
          <c:showVal val="0"/>
          <c:showCatName val="0"/>
          <c:showSerName val="0"/>
          <c:showPercent val="0"/>
          <c:showBubbleSize val="0"/>
        </c:dLbls>
        <c:gapWidth val="219"/>
        <c:axId val="942799440"/>
        <c:axId val="942801600"/>
      </c:barChart>
      <c:catAx>
        <c:axId val="942799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zh-CN"/>
          </a:p>
        </c:txPr>
        <c:crossAx val="942801600"/>
        <c:crosses val="autoZero"/>
        <c:auto val="1"/>
        <c:lblAlgn val="ctr"/>
        <c:lblOffset val="100"/>
        <c:noMultiLvlLbl val="0"/>
      </c:catAx>
      <c:valAx>
        <c:axId val="9428016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a:solidFill>
                      <a:schemeClr val="tx1"/>
                    </a:solidFill>
                  </a:rPr>
                  <a:t>Time (s)</a:t>
                </a:r>
                <a:endParaRPr lang="zh-CN">
                  <a:solidFill>
                    <a:schemeClr val="tx1"/>
                  </a:solidFill>
                </a:endParaRP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zh-CN"/>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zh-CN"/>
          </a:p>
        </c:txPr>
        <c:crossAx val="9427994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TorchDynamo (analysis-based)</c:v>
                </c:pt>
              </c:strCache>
            </c:strRef>
          </c:tx>
          <c:spPr>
            <a:solidFill>
              <a:schemeClr val="accent4"/>
            </a:solidFill>
            <a:ln>
              <a:noFill/>
            </a:ln>
            <a:effectLst/>
          </c:spPr>
          <c:invertIfNegative val="0"/>
          <c:cat>
            <c:strRef>
              <c:f>Sheet1!$A$2:$A$6</c:f>
              <c:strCache>
                <c:ptCount val="5"/>
                <c:pt idx="0">
                  <c:v>bert</c:v>
                </c:pt>
                <c:pt idx="1">
                  <c:v>densenet</c:v>
                </c:pt>
                <c:pt idx="2">
                  <c:v>monodepth</c:v>
                </c:pt>
                <c:pt idx="3">
                  <c:v>quantized</c:v>
                </c:pt>
                <c:pt idx="4">
                  <c:v>tridentnet</c:v>
                </c:pt>
              </c:strCache>
            </c:strRef>
          </c:cat>
          <c:val>
            <c:numRef>
              <c:f>Sheet1!$B$2:$B$6</c:f>
              <c:numCache>
                <c:formatCode>General</c:formatCode>
                <c:ptCount val="5"/>
                <c:pt idx="0">
                  <c:v>6.0000000000000001E-3</c:v>
                </c:pt>
                <c:pt idx="1">
                  <c:v>2.7E-2</c:v>
                </c:pt>
                <c:pt idx="2">
                  <c:v>1.03E-2</c:v>
                </c:pt>
                <c:pt idx="3">
                  <c:v>0.03</c:v>
                </c:pt>
                <c:pt idx="4">
                  <c:v>1.2800000000000001E-2</c:v>
                </c:pt>
              </c:numCache>
            </c:numRef>
          </c:val>
          <c:extLst>
            <c:ext xmlns:c16="http://schemas.microsoft.com/office/drawing/2014/chart" uri="{C3380CC4-5D6E-409C-BE32-E72D297353CC}">
              <c16:uniqueId val="{00000000-B1C2-4632-806A-10F482197A00}"/>
            </c:ext>
          </c:extLst>
        </c:ser>
        <c:ser>
          <c:idx val="2"/>
          <c:order val="1"/>
          <c:tx>
            <c:strRef>
              <c:f>Sheet1!$C$1</c:f>
              <c:strCache>
                <c:ptCount val="1"/>
                <c:pt idx="0">
                  <c:v>Oracle</c:v>
                </c:pt>
              </c:strCache>
            </c:strRef>
          </c:tx>
          <c:spPr>
            <a:solidFill>
              <a:schemeClr val="accent6"/>
            </a:solidFill>
            <a:ln>
              <a:noFill/>
            </a:ln>
            <a:effectLst/>
          </c:spPr>
          <c:invertIfNegative val="0"/>
          <c:cat>
            <c:strRef>
              <c:f>Sheet1!$A$2:$A$6</c:f>
              <c:strCache>
                <c:ptCount val="5"/>
                <c:pt idx="0">
                  <c:v>bert</c:v>
                </c:pt>
                <c:pt idx="1">
                  <c:v>densenet</c:v>
                </c:pt>
                <c:pt idx="2">
                  <c:v>monodepth</c:v>
                </c:pt>
                <c:pt idx="3">
                  <c:v>quantized</c:v>
                </c:pt>
                <c:pt idx="4">
                  <c:v>tridentnet</c:v>
                </c:pt>
              </c:strCache>
            </c:strRef>
          </c:cat>
          <c:val>
            <c:numRef>
              <c:f>Sheet1!$C$2:$C$6</c:f>
              <c:numCache>
                <c:formatCode>General</c:formatCode>
                <c:ptCount val="5"/>
                <c:pt idx="0">
                  <c:v>6.0000000000000001E-3</c:v>
                </c:pt>
                <c:pt idx="1">
                  <c:v>1.43E-2</c:v>
                </c:pt>
                <c:pt idx="2">
                  <c:v>4.3E-3</c:v>
                </c:pt>
                <c:pt idx="3">
                  <c:v>4.7999999999999996E-3</c:v>
                </c:pt>
                <c:pt idx="4">
                  <c:v>7.6E-3</c:v>
                </c:pt>
              </c:numCache>
            </c:numRef>
          </c:val>
          <c:extLst>
            <c:ext xmlns:c16="http://schemas.microsoft.com/office/drawing/2014/chart" uri="{C3380CC4-5D6E-409C-BE32-E72D297353CC}">
              <c16:uniqueId val="{00000001-B1C2-4632-806A-10F482197A00}"/>
            </c:ext>
          </c:extLst>
        </c:ser>
        <c:dLbls>
          <c:showLegendKey val="0"/>
          <c:showVal val="0"/>
          <c:showCatName val="0"/>
          <c:showSerName val="0"/>
          <c:showPercent val="0"/>
          <c:showBubbleSize val="0"/>
        </c:dLbls>
        <c:gapWidth val="219"/>
        <c:axId val="942799440"/>
        <c:axId val="942801600"/>
      </c:barChart>
      <c:catAx>
        <c:axId val="942799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zh-CN"/>
          </a:p>
        </c:txPr>
        <c:crossAx val="942801600"/>
        <c:crosses val="autoZero"/>
        <c:auto val="1"/>
        <c:lblAlgn val="ctr"/>
        <c:lblOffset val="100"/>
        <c:noMultiLvlLbl val="0"/>
      </c:catAx>
      <c:valAx>
        <c:axId val="9428016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a:solidFill>
                      <a:schemeClr val="tx1"/>
                    </a:solidFill>
                  </a:rPr>
                  <a:t>Time (s)</a:t>
                </a:r>
                <a:endParaRPr lang="zh-CN">
                  <a:solidFill>
                    <a:schemeClr val="tx1"/>
                  </a:solidFill>
                </a:endParaRP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zh-CN"/>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zh-CN"/>
          </a:p>
        </c:txPr>
        <c:crossAx val="942799440"/>
        <c:crosses val="autoZero"/>
        <c:crossBetween val="between"/>
      </c:valAx>
      <c:spPr>
        <a:noFill/>
        <a:ln>
          <a:noFill/>
        </a:ln>
        <a:effectLst/>
      </c:spPr>
    </c:plotArea>
    <c:legend>
      <c:legendPos val="b"/>
      <c:layout>
        <c:manualLayout>
          <c:xMode val="edge"/>
          <c:yMode val="edge"/>
          <c:x val="6.0392484142669178E-2"/>
          <c:y val="0.75472612553427743"/>
          <c:w val="0.86874175074498428"/>
          <c:h val="0.1620968863291491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clustered"/>
        <c:varyColors val="0"/>
        <c:ser>
          <c:idx val="0"/>
          <c:order val="0"/>
          <c:tx>
            <c:strRef>
              <c:f>Sheet1!$B$1</c:f>
              <c:strCache>
                <c:ptCount val="1"/>
                <c:pt idx="0">
                  <c:v>Eager</c:v>
                </c:pt>
              </c:strCache>
            </c:strRef>
          </c:tx>
          <c:spPr>
            <a:solidFill>
              <a:schemeClr val="accent1"/>
            </a:solidFill>
            <a:ln>
              <a:noFill/>
            </a:ln>
            <a:effectLst/>
          </c:spPr>
          <c:invertIfNegative val="0"/>
          <c:cat>
            <c:strRef>
              <c:f>Sheet1!$A$2:$A$9</c:f>
              <c:strCache>
                <c:ptCount val="8"/>
                <c:pt idx="0">
                  <c:v>ALIGN</c:v>
                </c:pt>
                <c:pt idx="1">
                  <c:v>Bert</c:v>
                </c:pt>
                <c:pt idx="2">
                  <c:v>DeBERTa</c:v>
                </c:pt>
                <c:pt idx="3">
                  <c:v>DenseNet</c:v>
                </c:pt>
                <c:pt idx="4">
                  <c:v>MonoDepth</c:v>
                </c:pt>
                <c:pt idx="5">
                  <c:v>Quantized</c:v>
                </c:pt>
                <c:pt idx="6">
                  <c:v>ResNet</c:v>
                </c:pt>
                <c:pt idx="7">
                  <c:v>TridentNet</c:v>
                </c:pt>
              </c:strCache>
            </c:strRef>
          </c:cat>
          <c:val>
            <c:numRef>
              <c:f>Sheet1!$B$2:$B$9</c:f>
              <c:numCache>
                <c:formatCode>General</c:formatCode>
                <c:ptCount val="8"/>
                <c:pt idx="0">
                  <c:v>3.1699999999999999E-2</c:v>
                </c:pt>
                <c:pt idx="1">
                  <c:v>7.0000000000000001E-3</c:v>
                </c:pt>
                <c:pt idx="2">
                  <c:v>1.5100000000000001E-2</c:v>
                </c:pt>
                <c:pt idx="3">
                  <c:v>1.26E-2</c:v>
                </c:pt>
                <c:pt idx="4">
                  <c:v>6.7000000000000002E-3</c:v>
                </c:pt>
                <c:pt idx="5">
                  <c:v>1.35E-2</c:v>
                </c:pt>
                <c:pt idx="6">
                  <c:v>1.01E-2</c:v>
                </c:pt>
                <c:pt idx="7">
                  <c:v>9.4000000000000004E-3</c:v>
                </c:pt>
              </c:numCache>
            </c:numRef>
          </c:val>
          <c:extLst>
            <c:ext xmlns:c16="http://schemas.microsoft.com/office/drawing/2014/chart" uri="{C3380CC4-5D6E-409C-BE32-E72D297353CC}">
              <c16:uniqueId val="{00000000-F1ED-4717-BB28-76287B590D4F}"/>
            </c:ext>
          </c:extLst>
        </c:ser>
        <c:ser>
          <c:idx val="1"/>
          <c:order val="1"/>
          <c:tx>
            <c:strRef>
              <c:f>Sheet1!$C$1</c:f>
              <c:strCache>
                <c:ptCount val="1"/>
                <c:pt idx="0">
                  <c:v>TorchDynamo-Inductor</c:v>
                </c:pt>
              </c:strCache>
            </c:strRef>
          </c:tx>
          <c:spPr>
            <a:solidFill>
              <a:schemeClr val="accent2"/>
            </a:solidFill>
            <a:ln>
              <a:noFill/>
            </a:ln>
            <a:effectLst/>
          </c:spPr>
          <c:invertIfNegative val="0"/>
          <c:cat>
            <c:strRef>
              <c:f>Sheet1!$A$2:$A$9</c:f>
              <c:strCache>
                <c:ptCount val="8"/>
                <c:pt idx="0">
                  <c:v>ALIGN</c:v>
                </c:pt>
                <c:pt idx="1">
                  <c:v>Bert</c:v>
                </c:pt>
                <c:pt idx="2">
                  <c:v>DeBERTa</c:v>
                </c:pt>
                <c:pt idx="3">
                  <c:v>DenseNet</c:v>
                </c:pt>
                <c:pt idx="4">
                  <c:v>MonoDepth</c:v>
                </c:pt>
                <c:pt idx="5">
                  <c:v>Quantized</c:v>
                </c:pt>
                <c:pt idx="6">
                  <c:v>ResNet</c:v>
                </c:pt>
                <c:pt idx="7">
                  <c:v>TridentNet</c:v>
                </c:pt>
              </c:strCache>
            </c:strRef>
          </c:cat>
          <c:val>
            <c:numRef>
              <c:f>Sheet1!$C$2:$C$9</c:f>
              <c:numCache>
                <c:formatCode>General</c:formatCode>
                <c:ptCount val="8"/>
                <c:pt idx="0">
                  <c:v>4.5400000000000003E-2</c:v>
                </c:pt>
                <c:pt idx="1">
                  <c:v>6.0000000000000001E-3</c:v>
                </c:pt>
                <c:pt idx="2">
                  <c:v>1.21E-2</c:v>
                </c:pt>
                <c:pt idx="3">
                  <c:v>2.7E-2</c:v>
                </c:pt>
                <c:pt idx="4">
                  <c:v>1.03E-2</c:v>
                </c:pt>
                <c:pt idx="5">
                  <c:v>0.03</c:v>
                </c:pt>
                <c:pt idx="6">
                  <c:v>7.7000000000000002E-3</c:v>
                </c:pt>
                <c:pt idx="7">
                  <c:v>1.2800000000000001E-2</c:v>
                </c:pt>
              </c:numCache>
            </c:numRef>
          </c:val>
          <c:extLst>
            <c:ext xmlns:c16="http://schemas.microsoft.com/office/drawing/2014/chart" uri="{C3380CC4-5D6E-409C-BE32-E72D297353CC}">
              <c16:uniqueId val="{00000001-F1ED-4717-BB28-76287B590D4F}"/>
            </c:ext>
          </c:extLst>
        </c:ser>
        <c:ser>
          <c:idx val="2"/>
          <c:order val="2"/>
          <c:tx>
            <c:strRef>
              <c:f>Sheet1!$D$1</c:f>
              <c:strCache>
                <c:ptCount val="1"/>
                <c:pt idx="0">
                  <c:v>MagPy-Inductor</c:v>
                </c:pt>
              </c:strCache>
            </c:strRef>
          </c:tx>
          <c:spPr>
            <a:solidFill>
              <a:schemeClr val="accent3"/>
            </a:solidFill>
            <a:ln>
              <a:noFill/>
            </a:ln>
            <a:effectLst/>
          </c:spPr>
          <c:invertIfNegative val="0"/>
          <c:cat>
            <c:strRef>
              <c:f>Sheet1!$A$2:$A$9</c:f>
              <c:strCache>
                <c:ptCount val="8"/>
                <c:pt idx="0">
                  <c:v>ALIGN</c:v>
                </c:pt>
                <c:pt idx="1">
                  <c:v>Bert</c:v>
                </c:pt>
                <c:pt idx="2">
                  <c:v>DeBERTa</c:v>
                </c:pt>
                <c:pt idx="3">
                  <c:v>DenseNet</c:v>
                </c:pt>
                <c:pt idx="4">
                  <c:v>MonoDepth</c:v>
                </c:pt>
                <c:pt idx="5">
                  <c:v>Quantized</c:v>
                </c:pt>
                <c:pt idx="6">
                  <c:v>ResNet</c:v>
                </c:pt>
                <c:pt idx="7">
                  <c:v>TridentNet</c:v>
                </c:pt>
              </c:strCache>
            </c:strRef>
          </c:cat>
          <c:val>
            <c:numRef>
              <c:f>Sheet1!$D$2:$D$9</c:f>
              <c:numCache>
                <c:formatCode>General</c:formatCode>
                <c:ptCount val="8"/>
                <c:pt idx="0">
                  <c:v>2.4E-2</c:v>
                </c:pt>
                <c:pt idx="1">
                  <c:v>6.0000000000000001E-3</c:v>
                </c:pt>
                <c:pt idx="2">
                  <c:v>7.7000000000000002E-3</c:v>
                </c:pt>
                <c:pt idx="3">
                  <c:v>1.43E-2</c:v>
                </c:pt>
                <c:pt idx="4">
                  <c:v>4.3E-3</c:v>
                </c:pt>
                <c:pt idx="5">
                  <c:v>4.7999999999999996E-3</c:v>
                </c:pt>
                <c:pt idx="6">
                  <c:v>7.9000000000000008E-3</c:v>
                </c:pt>
                <c:pt idx="7">
                  <c:v>7.6E-3</c:v>
                </c:pt>
              </c:numCache>
            </c:numRef>
          </c:val>
          <c:extLst>
            <c:ext xmlns:c16="http://schemas.microsoft.com/office/drawing/2014/chart" uri="{C3380CC4-5D6E-409C-BE32-E72D297353CC}">
              <c16:uniqueId val="{00000002-F1ED-4717-BB28-76287B590D4F}"/>
            </c:ext>
          </c:extLst>
        </c:ser>
        <c:ser>
          <c:idx val="3"/>
          <c:order val="3"/>
          <c:tx>
            <c:strRef>
              <c:f>Sheet1!$E$1</c:f>
              <c:strCache>
                <c:ptCount val="1"/>
                <c:pt idx="0">
                  <c:v>TorchScript-TorchScript</c:v>
                </c:pt>
              </c:strCache>
            </c:strRef>
          </c:tx>
          <c:spPr>
            <a:solidFill>
              <a:schemeClr val="accent4"/>
            </a:solidFill>
            <a:ln>
              <a:noFill/>
            </a:ln>
            <a:effectLst/>
          </c:spPr>
          <c:invertIfNegative val="0"/>
          <c:cat>
            <c:strRef>
              <c:f>Sheet1!$A$2:$A$9</c:f>
              <c:strCache>
                <c:ptCount val="8"/>
                <c:pt idx="0">
                  <c:v>ALIGN</c:v>
                </c:pt>
                <c:pt idx="1">
                  <c:v>Bert</c:v>
                </c:pt>
                <c:pt idx="2">
                  <c:v>DeBERTa</c:v>
                </c:pt>
                <c:pt idx="3">
                  <c:v>DenseNet</c:v>
                </c:pt>
                <c:pt idx="4">
                  <c:v>MonoDepth</c:v>
                </c:pt>
                <c:pt idx="5">
                  <c:v>Quantized</c:v>
                </c:pt>
                <c:pt idx="6">
                  <c:v>ResNet</c:v>
                </c:pt>
                <c:pt idx="7">
                  <c:v>TridentNet</c:v>
                </c:pt>
              </c:strCache>
            </c:strRef>
          </c:cat>
          <c:val>
            <c:numRef>
              <c:f>Sheet1!$E$2:$E$9</c:f>
              <c:numCache>
                <c:formatCode>General</c:formatCode>
                <c:ptCount val="8"/>
                <c:pt idx="0">
                  <c:v>2.7699999999999999E-2</c:v>
                </c:pt>
                <c:pt idx="1">
                  <c:v>6.7000000000000002E-3</c:v>
                </c:pt>
                <c:pt idx="2">
                  <c:v>1.2800000000000001E-2</c:v>
                </c:pt>
                <c:pt idx="3">
                  <c:v>1.2999999999999999E-2</c:v>
                </c:pt>
                <c:pt idx="4">
                  <c:v>9.4000000000000004E-3</c:v>
                </c:pt>
                <c:pt idx="5">
                  <c:v>2.1899999999999999E-2</c:v>
                </c:pt>
                <c:pt idx="6">
                  <c:v>5.0000000000000001E-3</c:v>
                </c:pt>
                <c:pt idx="7">
                  <c:v>8.8999999999999999E-3</c:v>
                </c:pt>
              </c:numCache>
            </c:numRef>
          </c:val>
          <c:extLst>
            <c:ext xmlns:c16="http://schemas.microsoft.com/office/drawing/2014/chart" uri="{C3380CC4-5D6E-409C-BE32-E72D297353CC}">
              <c16:uniqueId val="{00000004-F1ED-4717-BB28-76287B590D4F}"/>
            </c:ext>
          </c:extLst>
        </c:ser>
        <c:ser>
          <c:idx val="4"/>
          <c:order val="4"/>
          <c:tx>
            <c:strRef>
              <c:f>Sheet1!$F$1</c:f>
              <c:strCache>
                <c:ptCount val="1"/>
                <c:pt idx="0">
                  <c:v>MagPy-TorchScript</c:v>
                </c:pt>
              </c:strCache>
            </c:strRef>
          </c:tx>
          <c:spPr>
            <a:solidFill>
              <a:schemeClr val="accent5"/>
            </a:solidFill>
            <a:ln>
              <a:noFill/>
            </a:ln>
            <a:effectLst/>
          </c:spPr>
          <c:invertIfNegative val="0"/>
          <c:cat>
            <c:strRef>
              <c:f>Sheet1!$A$2:$A$9</c:f>
              <c:strCache>
                <c:ptCount val="8"/>
                <c:pt idx="0">
                  <c:v>ALIGN</c:v>
                </c:pt>
                <c:pt idx="1">
                  <c:v>Bert</c:v>
                </c:pt>
                <c:pt idx="2">
                  <c:v>DeBERTa</c:v>
                </c:pt>
                <c:pt idx="3">
                  <c:v>DenseNet</c:v>
                </c:pt>
                <c:pt idx="4">
                  <c:v>MonoDepth</c:v>
                </c:pt>
                <c:pt idx="5">
                  <c:v>Quantized</c:v>
                </c:pt>
                <c:pt idx="6">
                  <c:v>ResNet</c:v>
                </c:pt>
                <c:pt idx="7">
                  <c:v>TridentNet</c:v>
                </c:pt>
              </c:strCache>
            </c:strRef>
          </c:cat>
          <c:val>
            <c:numRef>
              <c:f>Sheet1!$F$2:$F$9</c:f>
              <c:numCache>
                <c:formatCode>General</c:formatCode>
                <c:ptCount val="8"/>
                <c:pt idx="0">
                  <c:v>1.5699999999999999E-2</c:v>
                </c:pt>
                <c:pt idx="1">
                  <c:v>5.7000000000000002E-3</c:v>
                </c:pt>
                <c:pt idx="2">
                  <c:v>7.9000000000000008E-3</c:v>
                </c:pt>
                <c:pt idx="3">
                  <c:v>6.0000000000000001E-3</c:v>
                </c:pt>
                <c:pt idx="4">
                  <c:v>4.3E-3</c:v>
                </c:pt>
                <c:pt idx="5">
                  <c:v>7.6E-3</c:v>
                </c:pt>
                <c:pt idx="6">
                  <c:v>4.5999999999999999E-3</c:v>
                </c:pt>
                <c:pt idx="7">
                  <c:v>4.4999999999999997E-3</c:v>
                </c:pt>
              </c:numCache>
            </c:numRef>
          </c:val>
          <c:extLst>
            <c:ext xmlns:c16="http://schemas.microsoft.com/office/drawing/2014/chart" uri="{C3380CC4-5D6E-409C-BE32-E72D297353CC}">
              <c16:uniqueId val="{00000005-F1ED-4717-BB28-76287B590D4F}"/>
            </c:ext>
          </c:extLst>
        </c:ser>
        <c:ser>
          <c:idx val="5"/>
          <c:order val="5"/>
          <c:tx>
            <c:strRef>
              <c:f>Sheet1!$G$1</c:f>
              <c:strCache>
                <c:ptCount val="1"/>
                <c:pt idx="0">
                  <c:v>LazyTensor-XLA</c:v>
                </c:pt>
              </c:strCache>
            </c:strRef>
          </c:tx>
          <c:spPr>
            <a:solidFill>
              <a:schemeClr val="accent6"/>
            </a:solidFill>
            <a:ln>
              <a:noFill/>
            </a:ln>
            <a:effectLst/>
          </c:spPr>
          <c:invertIfNegative val="0"/>
          <c:cat>
            <c:strRef>
              <c:f>Sheet1!$A$2:$A$9</c:f>
              <c:strCache>
                <c:ptCount val="8"/>
                <c:pt idx="0">
                  <c:v>ALIGN</c:v>
                </c:pt>
                <c:pt idx="1">
                  <c:v>Bert</c:v>
                </c:pt>
                <c:pt idx="2">
                  <c:v>DeBERTa</c:v>
                </c:pt>
                <c:pt idx="3">
                  <c:v>DenseNet</c:v>
                </c:pt>
                <c:pt idx="4">
                  <c:v>MonoDepth</c:v>
                </c:pt>
                <c:pt idx="5">
                  <c:v>Quantized</c:v>
                </c:pt>
                <c:pt idx="6">
                  <c:v>ResNet</c:v>
                </c:pt>
                <c:pt idx="7">
                  <c:v>TridentNet</c:v>
                </c:pt>
              </c:strCache>
            </c:strRef>
          </c:cat>
          <c:val>
            <c:numRef>
              <c:f>Sheet1!$G$2:$G$9</c:f>
              <c:numCache>
                <c:formatCode>General</c:formatCode>
                <c:ptCount val="8"/>
                <c:pt idx="0">
                  <c:v>6.9400000000000003E-2</c:v>
                </c:pt>
                <c:pt idx="1">
                  <c:v>2.2499999999999999E-2</c:v>
                </c:pt>
                <c:pt idx="2">
                  <c:v>3.6400000000000002E-2</c:v>
                </c:pt>
                <c:pt idx="3">
                  <c:v>2.3099999999999999E-2</c:v>
                </c:pt>
                <c:pt idx="4">
                  <c:v>1.14E-2</c:v>
                </c:pt>
                <c:pt idx="5">
                  <c:v>3.6799999999999999E-2</c:v>
                </c:pt>
                <c:pt idx="6">
                  <c:v>1.9599999999999999E-2</c:v>
                </c:pt>
                <c:pt idx="7">
                  <c:v>1.4500000000000001E-2</c:v>
                </c:pt>
              </c:numCache>
            </c:numRef>
          </c:val>
          <c:extLst>
            <c:ext xmlns:c16="http://schemas.microsoft.com/office/drawing/2014/chart" uri="{C3380CC4-5D6E-409C-BE32-E72D297353CC}">
              <c16:uniqueId val="{00000006-F1ED-4717-BB28-76287B590D4F}"/>
            </c:ext>
          </c:extLst>
        </c:ser>
        <c:ser>
          <c:idx val="6"/>
          <c:order val="6"/>
          <c:tx>
            <c:strRef>
              <c:f>Sheet1!$H$1</c:f>
              <c:strCache>
                <c:ptCount val="1"/>
                <c:pt idx="0">
                  <c:v>TorchDynamo-XLA</c:v>
                </c:pt>
              </c:strCache>
            </c:strRef>
          </c:tx>
          <c:spPr>
            <a:solidFill>
              <a:schemeClr val="accent1">
                <a:lumMod val="60000"/>
              </a:schemeClr>
            </a:solidFill>
            <a:ln>
              <a:noFill/>
            </a:ln>
            <a:effectLst/>
          </c:spPr>
          <c:invertIfNegative val="0"/>
          <c:cat>
            <c:strRef>
              <c:f>Sheet1!$A$2:$A$9</c:f>
              <c:strCache>
                <c:ptCount val="8"/>
                <c:pt idx="0">
                  <c:v>ALIGN</c:v>
                </c:pt>
                <c:pt idx="1">
                  <c:v>Bert</c:v>
                </c:pt>
                <c:pt idx="2">
                  <c:v>DeBERTa</c:v>
                </c:pt>
                <c:pt idx="3">
                  <c:v>DenseNet</c:v>
                </c:pt>
                <c:pt idx="4">
                  <c:v>MonoDepth</c:v>
                </c:pt>
                <c:pt idx="5">
                  <c:v>Quantized</c:v>
                </c:pt>
                <c:pt idx="6">
                  <c:v>ResNet</c:v>
                </c:pt>
                <c:pt idx="7">
                  <c:v>TridentNet</c:v>
                </c:pt>
              </c:strCache>
            </c:strRef>
          </c:cat>
          <c:val>
            <c:numRef>
              <c:f>Sheet1!$H$2:$H$9</c:f>
              <c:numCache>
                <c:formatCode>General</c:formatCode>
                <c:ptCount val="8"/>
                <c:pt idx="1">
                  <c:v>7.7000000000000002E-3</c:v>
                </c:pt>
                <c:pt idx="3">
                  <c:v>4.8099999999999997E-2</c:v>
                </c:pt>
                <c:pt idx="4">
                  <c:v>1.9400000000000001E-2</c:v>
                </c:pt>
                <c:pt idx="5">
                  <c:v>8.7999999999999995E-2</c:v>
                </c:pt>
                <c:pt idx="6">
                  <c:v>1.38E-2</c:v>
                </c:pt>
                <c:pt idx="7">
                  <c:v>3.1899999999999998E-2</c:v>
                </c:pt>
              </c:numCache>
            </c:numRef>
          </c:val>
          <c:extLst>
            <c:ext xmlns:c16="http://schemas.microsoft.com/office/drawing/2014/chart" uri="{C3380CC4-5D6E-409C-BE32-E72D297353CC}">
              <c16:uniqueId val="{00000007-F1ED-4717-BB28-76287B590D4F}"/>
            </c:ext>
          </c:extLst>
        </c:ser>
        <c:ser>
          <c:idx val="7"/>
          <c:order val="7"/>
          <c:tx>
            <c:strRef>
              <c:f>Sheet1!$I$1</c:f>
              <c:strCache>
                <c:ptCount val="1"/>
                <c:pt idx="0">
                  <c:v>MagPy-XLA</c:v>
                </c:pt>
              </c:strCache>
            </c:strRef>
          </c:tx>
          <c:spPr>
            <a:solidFill>
              <a:schemeClr val="accent2">
                <a:lumMod val="60000"/>
              </a:schemeClr>
            </a:solidFill>
            <a:ln>
              <a:noFill/>
            </a:ln>
            <a:effectLst/>
          </c:spPr>
          <c:invertIfNegative val="0"/>
          <c:cat>
            <c:strRef>
              <c:f>Sheet1!$A$2:$A$9</c:f>
              <c:strCache>
                <c:ptCount val="8"/>
                <c:pt idx="0">
                  <c:v>ALIGN</c:v>
                </c:pt>
                <c:pt idx="1">
                  <c:v>Bert</c:v>
                </c:pt>
                <c:pt idx="2">
                  <c:v>DeBERTa</c:v>
                </c:pt>
                <c:pt idx="3">
                  <c:v>DenseNet</c:v>
                </c:pt>
                <c:pt idx="4">
                  <c:v>MonoDepth</c:v>
                </c:pt>
                <c:pt idx="5">
                  <c:v>Quantized</c:v>
                </c:pt>
                <c:pt idx="6">
                  <c:v>ResNet</c:v>
                </c:pt>
                <c:pt idx="7">
                  <c:v>TridentNet</c:v>
                </c:pt>
              </c:strCache>
            </c:strRef>
          </c:cat>
          <c:val>
            <c:numRef>
              <c:f>Sheet1!$I$2:$I$9</c:f>
              <c:numCache>
                <c:formatCode>General</c:formatCode>
                <c:ptCount val="8"/>
                <c:pt idx="1">
                  <c:v>7.7999999999999996E-3</c:v>
                </c:pt>
                <c:pt idx="2">
                  <c:v>9.7000000000000003E-3</c:v>
                </c:pt>
                <c:pt idx="3">
                  <c:v>1.6799999999999999E-2</c:v>
                </c:pt>
                <c:pt idx="4">
                  <c:v>5.8999999999999999E-3</c:v>
                </c:pt>
                <c:pt idx="5">
                  <c:v>4.5999999999999999E-3</c:v>
                </c:pt>
                <c:pt idx="6">
                  <c:v>1.47E-2</c:v>
                </c:pt>
                <c:pt idx="7">
                  <c:v>7.4000000000000003E-3</c:v>
                </c:pt>
              </c:numCache>
            </c:numRef>
          </c:val>
          <c:extLst>
            <c:ext xmlns:c16="http://schemas.microsoft.com/office/drawing/2014/chart" uri="{C3380CC4-5D6E-409C-BE32-E72D297353CC}">
              <c16:uniqueId val="{00000008-F1ED-4717-BB28-76287B590D4F}"/>
            </c:ext>
          </c:extLst>
        </c:ser>
        <c:dLbls>
          <c:showLegendKey val="0"/>
          <c:showVal val="0"/>
          <c:showCatName val="0"/>
          <c:showSerName val="0"/>
          <c:showPercent val="0"/>
          <c:showBubbleSize val="0"/>
        </c:dLbls>
        <c:gapWidth val="219"/>
        <c:overlap val="-26"/>
        <c:axId val="493982719"/>
        <c:axId val="493981055"/>
      </c:barChart>
      <c:catAx>
        <c:axId val="4939827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493981055"/>
        <c:crosses val="autoZero"/>
        <c:auto val="1"/>
        <c:lblAlgn val="ctr"/>
        <c:lblOffset val="100"/>
        <c:noMultiLvlLbl val="0"/>
      </c:catAx>
      <c:valAx>
        <c:axId val="49398105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493982719"/>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6AB4E7-44F1-4C13-8565-BC8626CE850E}" type="datetimeFigureOut">
              <a:rPr lang="en-US" smtClean="0"/>
              <a:t>6/14/24</a:t>
            </a:fld>
            <a:endParaRPr 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C65D24-2359-4ED9-A74E-52ACEA9D0037}" type="slidenum">
              <a:rPr lang="en-US" smtClean="0"/>
              <a:t>‹#›</a:t>
            </a:fld>
            <a:endParaRPr lang="en-US"/>
          </a:p>
        </p:txBody>
      </p:sp>
    </p:spTree>
    <p:extLst>
      <p:ext uri="{BB962C8B-B14F-4D97-AF65-F5344CB8AC3E}">
        <p14:creationId xmlns:p14="http://schemas.microsoft.com/office/powerpoint/2010/main" val="590951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各位老师各位同学大家好，我是来自清华大学的张晨，很高兴能在这里分享我们发表于</a:t>
            </a:r>
            <a:r>
              <a:rPr kumimoji="1" lang="en-US" altLang="zh-CN" dirty="0"/>
              <a:t>atc2024</a:t>
            </a:r>
            <a:r>
              <a:rPr kumimoji="1" lang="zh-CN" altLang="en-US" dirty="0"/>
              <a:t>的</a:t>
            </a:r>
            <a:r>
              <a:rPr kumimoji="1" lang="en-US" altLang="zh-CN" dirty="0" err="1"/>
              <a:t>magpy</a:t>
            </a:r>
            <a:r>
              <a:rPr kumimoji="1" lang="zh-CN" altLang="en-US" dirty="0"/>
              <a:t>工作。这也是我暨去年夏天武汉之后，第二次在</a:t>
            </a:r>
            <a:r>
              <a:rPr kumimoji="1" lang="en-US" altLang="zh-CN" dirty="0" err="1"/>
              <a:t>chinasys</a:t>
            </a:r>
            <a:r>
              <a:rPr kumimoji="1" lang="zh-CN" altLang="en-US" dirty="0"/>
              <a:t>分享自己的工作</a:t>
            </a:r>
            <a:endParaRPr kumimoji="1" lang="en-US" altLang="zh-CN" dirty="0"/>
          </a:p>
          <a:p>
            <a:r>
              <a:rPr kumimoji="1" lang="en-US" altLang="zh-CN" dirty="0"/>
              <a:t>0:30</a:t>
            </a:r>
            <a:endParaRPr kumimoji="1" lang="zh-CN" altLang="en-US" dirty="0"/>
          </a:p>
        </p:txBody>
      </p:sp>
      <p:sp>
        <p:nvSpPr>
          <p:cNvPr id="4" name="灯片编号占位符 3"/>
          <p:cNvSpPr>
            <a:spLocks noGrp="1"/>
          </p:cNvSpPr>
          <p:nvPr>
            <p:ph type="sldNum" sz="quarter" idx="5"/>
          </p:nvPr>
        </p:nvSpPr>
        <p:spPr/>
        <p:txBody>
          <a:bodyPr/>
          <a:lstStyle/>
          <a:p>
            <a:fld id="{08C65D24-2359-4ED9-A74E-52ACEA9D0037}" type="slidenum">
              <a:rPr lang="en-US" smtClean="0"/>
              <a:t>1</a:t>
            </a:fld>
            <a:endParaRPr lang="en-US"/>
          </a:p>
        </p:txBody>
      </p:sp>
    </p:spTree>
    <p:extLst>
      <p:ext uri="{BB962C8B-B14F-4D97-AF65-F5344CB8AC3E}">
        <p14:creationId xmlns:p14="http://schemas.microsoft.com/office/powerpoint/2010/main" val="33557217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这两种方法都没有办法兼顾安全性和可覆盖性，从而造成了一系列的性能问题。那么，是否有办法兼顾这两点，既保证安全性，能生成正确的</a:t>
            </a:r>
            <a:r>
              <a:rPr kumimoji="1" lang="en-US" altLang="zh-CN" dirty="0"/>
              <a:t>guard</a:t>
            </a:r>
            <a:r>
              <a:rPr kumimoji="1" lang="zh-CN" altLang="en-US" dirty="0"/>
              <a:t>，又能覆盖大量的 </a:t>
            </a:r>
            <a:r>
              <a:rPr kumimoji="1" lang="en-US" altLang="zh-CN" dirty="0"/>
              <a:t>python</a:t>
            </a:r>
            <a:r>
              <a:rPr kumimoji="1" lang="zh-CN" altLang="en-US" dirty="0"/>
              <a:t> 语言特性？这就是我们这个工作想要解决的问题。</a:t>
            </a:r>
            <a:endParaRPr kumimoji="1" lang="en-US" altLang="zh-CN" dirty="0"/>
          </a:p>
          <a:p>
            <a:r>
              <a:rPr kumimoji="1" lang="en-US" altLang="zh-CN" dirty="0"/>
              <a:t>7:20</a:t>
            </a:r>
            <a:endParaRPr kumimoji="1" lang="zh-CN" altLang="en-US" dirty="0"/>
          </a:p>
        </p:txBody>
      </p:sp>
      <p:sp>
        <p:nvSpPr>
          <p:cNvPr id="4" name="灯片编号占位符 3"/>
          <p:cNvSpPr>
            <a:spLocks noGrp="1"/>
          </p:cNvSpPr>
          <p:nvPr>
            <p:ph type="sldNum" sz="quarter" idx="5"/>
          </p:nvPr>
        </p:nvSpPr>
        <p:spPr/>
        <p:txBody>
          <a:bodyPr/>
          <a:lstStyle/>
          <a:p>
            <a:fld id="{08C65D24-2359-4ED9-A74E-52ACEA9D0037}" type="slidenum">
              <a:rPr lang="en-US" smtClean="0"/>
              <a:t>10</a:t>
            </a:fld>
            <a:endParaRPr lang="en-US"/>
          </a:p>
        </p:txBody>
      </p:sp>
    </p:spTree>
    <p:extLst>
      <p:ext uri="{BB962C8B-B14F-4D97-AF65-F5344CB8AC3E}">
        <p14:creationId xmlns:p14="http://schemas.microsoft.com/office/powerpoint/2010/main" val="41987908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我们</a:t>
            </a:r>
            <a:r>
              <a:rPr kumimoji="1" lang="en-US" altLang="zh-CN" dirty="0" err="1"/>
              <a:t>magpy</a:t>
            </a:r>
            <a:r>
              <a:rPr kumimoji="1" lang="zh-CN" altLang="en-US" dirty="0"/>
              <a:t>的核心思想是分析</a:t>
            </a:r>
            <a:r>
              <a:rPr kumimoji="1" lang="en-US" altLang="zh-CN" dirty="0"/>
              <a:t>python</a:t>
            </a:r>
            <a:r>
              <a:rPr kumimoji="1" lang="zh-CN" altLang="en-US" dirty="0"/>
              <a:t>解释器中的执行状态信息，从而让编译器能够更好的理解用户程序。</a:t>
            </a:r>
            <a:r>
              <a:rPr kumimoji="1" lang="en-US" altLang="zh-CN" dirty="0"/>
              <a:t>Python</a:t>
            </a:r>
            <a:r>
              <a:rPr kumimoji="1" lang="zh-CN" altLang="en-US" dirty="0"/>
              <a:t>解释器支持了所有的</a:t>
            </a:r>
            <a:r>
              <a:rPr kumimoji="1" lang="en-US" altLang="zh-CN" dirty="0"/>
              <a:t>python</a:t>
            </a:r>
            <a:r>
              <a:rPr kumimoji="1" lang="zh-CN" altLang="en-US" dirty="0"/>
              <a:t>语法，覆盖率因此非常的好，而且解释器执行程序的过程中，保留了高层次的执行状态，比如我们可以直接从解释器中读取各个变量的值，各个变量的类型等等，对我们生成正确的</a:t>
            </a:r>
            <a:r>
              <a:rPr kumimoji="1" lang="en-US" altLang="zh-CN" dirty="0"/>
              <a:t>guard</a:t>
            </a:r>
            <a:r>
              <a:rPr kumimoji="1" lang="zh-CN" altLang="en-US" dirty="0"/>
              <a:t>来保证安全性是很有用的。</a:t>
            </a:r>
            <a:endParaRPr kumimoji="1" lang="en-US" altLang="zh-CN" dirty="0"/>
          </a:p>
          <a:p>
            <a:r>
              <a:rPr kumimoji="1" lang="en-US" altLang="zh-CN" dirty="0"/>
              <a:t>7:40</a:t>
            </a:r>
            <a:endParaRPr kumimoji="1" lang="zh-CN" altLang="en-US" dirty="0"/>
          </a:p>
        </p:txBody>
      </p:sp>
      <p:sp>
        <p:nvSpPr>
          <p:cNvPr id="4" name="灯片编号占位符 3"/>
          <p:cNvSpPr>
            <a:spLocks noGrp="1"/>
          </p:cNvSpPr>
          <p:nvPr>
            <p:ph type="sldNum" sz="quarter" idx="5"/>
          </p:nvPr>
        </p:nvSpPr>
        <p:spPr/>
        <p:txBody>
          <a:bodyPr/>
          <a:lstStyle/>
          <a:p>
            <a:fld id="{08C65D24-2359-4ED9-A74E-52ACEA9D0037}" type="slidenum">
              <a:rPr lang="en-US" smtClean="0"/>
              <a:t>11</a:t>
            </a:fld>
            <a:endParaRPr lang="en-US"/>
          </a:p>
        </p:txBody>
      </p:sp>
    </p:spTree>
    <p:extLst>
      <p:ext uri="{BB962C8B-B14F-4D97-AF65-F5344CB8AC3E}">
        <p14:creationId xmlns:p14="http://schemas.microsoft.com/office/powerpoint/2010/main" val="354692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我们的设计基于以下几点观察：</a:t>
            </a:r>
            <a:endParaRPr lang="en-US" altLang="zh-CN" dirty="0"/>
          </a:p>
          <a:p>
            <a:r>
              <a:rPr lang="zh-CN" altLang="en-US" dirty="0"/>
              <a:t>首先，深度学习程序是按 </a:t>
            </a:r>
            <a:r>
              <a:rPr lang="en-US" altLang="zh-CN" dirty="0"/>
              <a:t>batch </a:t>
            </a:r>
            <a:r>
              <a:rPr lang="zh-CN" altLang="en-US" dirty="0"/>
              <a:t>执行的，各个</a:t>
            </a:r>
            <a:r>
              <a:rPr lang="en-US" altLang="zh-CN" dirty="0"/>
              <a:t>batch</a:t>
            </a:r>
            <a:r>
              <a:rPr lang="zh-CN" altLang="en-US" dirty="0"/>
              <a:t>间的计算图基本相似，即便发生变化也是很偶尔的现象</a:t>
            </a:r>
            <a:endParaRPr lang="en-US" altLang="zh-CN" dirty="0"/>
          </a:p>
          <a:p>
            <a:r>
              <a:rPr lang="zh-CN" altLang="en-US" dirty="0"/>
              <a:t>因此我们可以用类似 </a:t>
            </a:r>
            <a:r>
              <a:rPr lang="en-US" altLang="zh-CN" dirty="0"/>
              <a:t>trace </a:t>
            </a:r>
            <a:r>
              <a:rPr lang="zh-CN" altLang="en-US" dirty="0"/>
              <a:t>那样获取计算图，但更重要的是，我们需要知道，计算图会不会发生改变</a:t>
            </a:r>
            <a:endParaRPr lang="en-US" altLang="zh-CN" dirty="0"/>
          </a:p>
          <a:p>
            <a:r>
              <a:rPr lang="en-US" altLang="zh-CN" dirty="0"/>
              <a:t>8:10</a:t>
            </a:r>
          </a:p>
        </p:txBody>
      </p:sp>
      <p:sp>
        <p:nvSpPr>
          <p:cNvPr id="4" name="灯片编号占位符 3"/>
          <p:cNvSpPr>
            <a:spLocks noGrp="1"/>
          </p:cNvSpPr>
          <p:nvPr>
            <p:ph type="sldNum" sz="quarter" idx="5"/>
          </p:nvPr>
        </p:nvSpPr>
        <p:spPr/>
        <p:txBody>
          <a:bodyPr/>
          <a:lstStyle/>
          <a:p>
            <a:fld id="{65EB8A90-2575-44E6-AC25-E1AF30ED47AE}" type="slidenum">
              <a:rPr lang="zh-CN" altLang="en-US" smtClean="0"/>
              <a:t>12</a:t>
            </a:fld>
            <a:endParaRPr lang="zh-CN" altLang="en-US"/>
          </a:p>
        </p:txBody>
      </p:sp>
    </p:spTree>
    <p:extLst>
      <p:ext uri="{BB962C8B-B14F-4D97-AF65-F5344CB8AC3E}">
        <p14:creationId xmlns:p14="http://schemas.microsoft.com/office/powerpoint/2010/main" val="2888424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那么，计算图什么时候会变呢？</a:t>
            </a:r>
            <a:endParaRPr lang="en-US" altLang="zh-CN" dirty="0"/>
          </a:p>
          <a:p>
            <a:r>
              <a:rPr lang="zh-CN" altLang="en-US" dirty="0"/>
              <a:t>我们发现，只有程序外部的变量会影响计算图的结构，所谓外部变量是指从输入变量、全局变量等等函数外部产生的变量读到的值，比如这里高亮了的部分。只要这些变量不变，不管中间执行了什么复杂的运算，程序的执行结果都不会变。所以我们对这些变量加</a:t>
            </a:r>
            <a:r>
              <a:rPr lang="en-US" altLang="zh-CN" dirty="0"/>
              <a:t>guard</a:t>
            </a:r>
            <a:r>
              <a:rPr lang="zh-CN" altLang="en-US" dirty="0"/>
              <a:t>就足够了</a:t>
            </a:r>
            <a:endParaRPr lang="en-US" altLang="zh-CN" dirty="0"/>
          </a:p>
          <a:p>
            <a:endParaRPr lang="en-US" altLang="zh-CN" dirty="0"/>
          </a:p>
          <a:p>
            <a:r>
              <a:rPr lang="en-US" altLang="zh-CN" dirty="0"/>
              <a:t>8:40</a:t>
            </a:r>
            <a:endParaRPr lang="zh-CN" altLang="en-US" dirty="0"/>
          </a:p>
        </p:txBody>
      </p:sp>
      <p:sp>
        <p:nvSpPr>
          <p:cNvPr id="4" name="灯片编号占位符 3"/>
          <p:cNvSpPr>
            <a:spLocks noGrp="1"/>
          </p:cNvSpPr>
          <p:nvPr>
            <p:ph type="sldNum" sz="quarter" idx="5"/>
          </p:nvPr>
        </p:nvSpPr>
        <p:spPr/>
        <p:txBody>
          <a:bodyPr/>
          <a:lstStyle/>
          <a:p>
            <a:fld id="{65EB8A90-2575-44E6-AC25-E1AF30ED47AE}" type="slidenum">
              <a:rPr lang="zh-CN" altLang="en-US" smtClean="0"/>
              <a:t>13</a:t>
            </a:fld>
            <a:endParaRPr lang="zh-CN" altLang="en-US"/>
          </a:p>
        </p:txBody>
      </p:sp>
    </p:spTree>
    <p:extLst>
      <p:ext uri="{BB962C8B-B14F-4D97-AF65-F5344CB8AC3E}">
        <p14:creationId xmlns:p14="http://schemas.microsoft.com/office/powerpoint/2010/main" val="17279872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第三点，我们发现不管是生成</a:t>
            </a:r>
            <a:r>
              <a:rPr lang="en-US" altLang="zh-CN" dirty="0"/>
              <a:t>guard</a:t>
            </a:r>
            <a:r>
              <a:rPr lang="zh-CN" altLang="en-US" dirty="0"/>
              <a:t>还是</a:t>
            </a:r>
            <a:r>
              <a:rPr lang="en-US" altLang="zh-CN" dirty="0"/>
              <a:t>mock</a:t>
            </a:r>
            <a:r>
              <a:rPr lang="zh-CN" altLang="en-US" dirty="0"/>
              <a:t>，我们只需要知道程序的执行状态，也就是各个我们关心的变量的值是什么，至于这些值是怎么来的，其实我们并不关心。比如</a:t>
            </a:r>
            <a:r>
              <a:rPr lang="en-US" altLang="zh-CN" dirty="0"/>
              <a:t>guard</a:t>
            </a:r>
            <a:r>
              <a:rPr lang="zh-CN" altLang="en-US" dirty="0"/>
              <a:t>就是在比接下来一次执行的初始状态和之前的初始状态是不是一样的，</a:t>
            </a:r>
            <a:r>
              <a:rPr lang="en-US" altLang="zh-CN" dirty="0"/>
              <a:t>mock</a:t>
            </a:r>
            <a:r>
              <a:rPr lang="zh-CN" altLang="en-US" dirty="0"/>
              <a:t>就是把现在这次执行的最终状态变成之前记录的那次执行的最终状态。比如说要向全局变量写一个</a:t>
            </a:r>
            <a:r>
              <a:rPr lang="en-US" altLang="zh-CN" dirty="0"/>
              <a:t>3</a:t>
            </a:r>
            <a:r>
              <a:rPr lang="zh-CN" altLang="en-US" dirty="0"/>
              <a:t>，那么这个</a:t>
            </a:r>
            <a:r>
              <a:rPr lang="en-US" altLang="zh-CN" dirty="0"/>
              <a:t>3</a:t>
            </a:r>
            <a:r>
              <a:rPr lang="zh-CN" altLang="en-US" dirty="0"/>
              <a:t>是</a:t>
            </a:r>
            <a:r>
              <a:rPr lang="en-US" altLang="zh-CN" dirty="0"/>
              <a:t>1</a:t>
            </a:r>
            <a:r>
              <a:rPr lang="zh-CN" altLang="en-US" dirty="0"/>
              <a:t>*</a:t>
            </a:r>
            <a:r>
              <a:rPr lang="en-US" altLang="zh-CN" dirty="0"/>
              <a:t>3</a:t>
            </a:r>
            <a:r>
              <a:rPr lang="zh-CN" altLang="en-US" dirty="0"/>
              <a:t>得来的还是</a:t>
            </a:r>
            <a:r>
              <a:rPr lang="en-US" altLang="zh-CN" dirty="0"/>
              <a:t>1+2</a:t>
            </a:r>
            <a:r>
              <a:rPr lang="zh-CN" altLang="en-US" dirty="0"/>
              <a:t>得来的，我们其实并不关心</a:t>
            </a:r>
            <a:endParaRPr lang="en-US" altLang="zh-CN" dirty="0"/>
          </a:p>
          <a:p>
            <a:endParaRPr lang="en-US" altLang="zh-CN" dirty="0"/>
          </a:p>
          <a:p>
            <a:r>
              <a:rPr lang="en-US" altLang="zh-CN" dirty="0"/>
              <a:t>9:20</a:t>
            </a:r>
            <a:endParaRPr lang="zh-CN" altLang="en-US" dirty="0"/>
          </a:p>
        </p:txBody>
      </p:sp>
      <p:sp>
        <p:nvSpPr>
          <p:cNvPr id="4" name="灯片编号占位符 3"/>
          <p:cNvSpPr>
            <a:spLocks noGrp="1"/>
          </p:cNvSpPr>
          <p:nvPr>
            <p:ph type="sldNum" sz="quarter" idx="5"/>
          </p:nvPr>
        </p:nvSpPr>
        <p:spPr/>
        <p:txBody>
          <a:bodyPr/>
          <a:lstStyle/>
          <a:p>
            <a:fld id="{65EB8A90-2575-44E6-AC25-E1AF30ED47AE}" type="slidenum">
              <a:rPr lang="zh-CN" altLang="en-US" smtClean="0"/>
              <a:t>14</a:t>
            </a:fld>
            <a:endParaRPr lang="zh-CN" altLang="en-US"/>
          </a:p>
        </p:txBody>
      </p:sp>
    </p:spTree>
    <p:extLst>
      <p:ext uri="{BB962C8B-B14F-4D97-AF65-F5344CB8AC3E}">
        <p14:creationId xmlns:p14="http://schemas.microsoft.com/office/powerpoint/2010/main" val="4838866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只关心执行状态的好处是，执行状态是可以从</a:t>
            </a:r>
            <a:r>
              <a:rPr lang="en-US" altLang="zh-CN" dirty="0"/>
              <a:t>python</a:t>
            </a:r>
            <a:r>
              <a:rPr lang="zh-CN" altLang="en-US" dirty="0"/>
              <a:t>解释器中直接获取的，</a:t>
            </a:r>
            <a:r>
              <a:rPr lang="en-US" altLang="zh-CN" dirty="0"/>
              <a:t>python</a:t>
            </a:r>
            <a:r>
              <a:rPr lang="zh-CN" altLang="en-US" dirty="0"/>
              <a:t>解释器保留了很多高层的状态信息，比如可以直接用变量名去获取各个变量的值。</a:t>
            </a:r>
            <a:endParaRPr lang="en-US" altLang="zh-CN" dirty="0"/>
          </a:p>
          <a:p>
            <a:r>
              <a:rPr lang="zh-CN" altLang="en-US" dirty="0"/>
              <a:t>那么我们具体要关心哪些变量的值呢？我们首先要关心所有从外部读来的变量，比如代表模型结构的 </a:t>
            </a:r>
            <a:r>
              <a:rPr lang="en-US" altLang="zh-CN" dirty="0"/>
              <a:t>self</a:t>
            </a:r>
            <a:r>
              <a:rPr lang="zh-CN" altLang="en-US" dirty="0"/>
              <a:t>，其次我们要关心被这些变量引用的值，比如</a:t>
            </a:r>
            <a:r>
              <a:rPr lang="en-US" altLang="zh-CN" dirty="0" err="1"/>
              <a:t>self.n_layer</a:t>
            </a:r>
            <a:r>
              <a:rPr lang="zh-CN" altLang="en-US" dirty="0"/>
              <a:t>一般代表模型的层数。这个引用关系在我们的分析中是十分重要的，我们的系统也设计了引用关系图</a:t>
            </a:r>
            <a:r>
              <a:rPr lang="en-US" altLang="zh-CN" dirty="0"/>
              <a:t> reference graph </a:t>
            </a:r>
            <a:r>
              <a:rPr lang="zh-CN" altLang="en-US" dirty="0"/>
              <a:t>来记录变量的引用关系</a:t>
            </a:r>
            <a:endParaRPr lang="en-US" altLang="zh-CN" dirty="0"/>
          </a:p>
          <a:p>
            <a:r>
              <a:rPr lang="en-US" altLang="zh-CN" dirty="0"/>
              <a:t>10:00</a:t>
            </a:r>
            <a:endParaRPr lang="zh-CN" altLang="en-US" dirty="0"/>
          </a:p>
        </p:txBody>
      </p:sp>
      <p:sp>
        <p:nvSpPr>
          <p:cNvPr id="4" name="灯片编号占位符 3"/>
          <p:cNvSpPr>
            <a:spLocks noGrp="1"/>
          </p:cNvSpPr>
          <p:nvPr>
            <p:ph type="sldNum" sz="quarter" idx="5"/>
          </p:nvPr>
        </p:nvSpPr>
        <p:spPr/>
        <p:txBody>
          <a:bodyPr/>
          <a:lstStyle/>
          <a:p>
            <a:fld id="{65EB8A90-2575-44E6-AC25-E1AF30ED47AE}" type="slidenum">
              <a:rPr lang="zh-CN" altLang="en-US" smtClean="0"/>
              <a:t>15</a:t>
            </a:fld>
            <a:endParaRPr lang="zh-CN" altLang="en-US"/>
          </a:p>
        </p:txBody>
      </p:sp>
    </p:spTree>
    <p:extLst>
      <p:ext uri="{BB962C8B-B14F-4D97-AF65-F5344CB8AC3E}">
        <p14:creationId xmlns:p14="http://schemas.microsoft.com/office/powerpoint/2010/main" val="1805195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err="1"/>
              <a:t>这是整个系统的overview</a:t>
            </a:r>
            <a:r>
              <a:rPr lang="zh-CN" altLang="en-US" dirty="0"/>
              <a:t>。当无法从已有编译记录中找到合适的计算图的时候，会使用我们的系统进行重编译。</a:t>
            </a:r>
            <a:r>
              <a:rPr lang="en-US" altLang="zh-CN" dirty="0"/>
              <a:t>Python</a:t>
            </a:r>
            <a:r>
              <a:rPr lang="zh-CN" altLang="en-US" dirty="0"/>
              <a:t>的最小执行力度是</a:t>
            </a:r>
            <a:r>
              <a:rPr lang="en-US" altLang="zh-CN" dirty="0"/>
              <a:t>Python</a:t>
            </a:r>
            <a:r>
              <a:rPr lang="zh-CN" altLang="en-US" dirty="0"/>
              <a:t>的汇编指令。每执行一行</a:t>
            </a:r>
            <a:r>
              <a:rPr lang="en-US" altLang="zh-CN" dirty="0"/>
              <a:t>python</a:t>
            </a:r>
            <a:r>
              <a:rPr lang="zh-CN" altLang="en-US" dirty="0"/>
              <a:t>的汇编指令，我们就会从</a:t>
            </a:r>
            <a:r>
              <a:rPr lang="en-US" altLang="zh-CN" dirty="0"/>
              <a:t>Python</a:t>
            </a:r>
            <a:r>
              <a:rPr lang="zh-CN" altLang="en-US" dirty="0"/>
              <a:t>解释器中获取一下解释器的执行状态，来更新</a:t>
            </a:r>
            <a:r>
              <a:rPr lang="en-US" altLang="zh-CN" dirty="0"/>
              <a:t>reference graph</a:t>
            </a:r>
            <a:r>
              <a:rPr lang="zh-CN" altLang="en-US" dirty="0"/>
              <a:t>。</a:t>
            </a:r>
            <a:endParaRPr lang="en-US" dirty="0"/>
          </a:p>
        </p:txBody>
      </p:sp>
      <p:sp>
        <p:nvSpPr>
          <p:cNvPr id="4" name="灯片编号占位符 3"/>
          <p:cNvSpPr>
            <a:spLocks noGrp="1"/>
          </p:cNvSpPr>
          <p:nvPr>
            <p:ph type="sldNum" sz="quarter" idx="5"/>
          </p:nvPr>
        </p:nvSpPr>
        <p:spPr/>
        <p:txBody>
          <a:bodyPr/>
          <a:lstStyle/>
          <a:p>
            <a:fld id="{08C65D24-2359-4ED9-A74E-52ACEA9D0037}" type="slidenum">
              <a:rPr lang="en-US" smtClean="0"/>
              <a:t>16</a:t>
            </a:fld>
            <a:endParaRPr lang="en-US"/>
          </a:p>
        </p:txBody>
      </p:sp>
    </p:spTree>
    <p:extLst>
      <p:ext uri="{BB962C8B-B14F-4D97-AF65-F5344CB8AC3E}">
        <p14:creationId xmlns:p14="http://schemas.microsoft.com/office/powerpoint/2010/main" val="26172322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在用户程序执行结束后，我们会分析我们获得的引用关系图，从而生成一条新的编译记录。</a:t>
            </a:r>
          </a:p>
        </p:txBody>
      </p:sp>
      <p:sp>
        <p:nvSpPr>
          <p:cNvPr id="4" name="灯片编号占位符 3"/>
          <p:cNvSpPr>
            <a:spLocks noGrp="1"/>
          </p:cNvSpPr>
          <p:nvPr>
            <p:ph type="sldNum" sz="quarter" idx="5"/>
          </p:nvPr>
        </p:nvSpPr>
        <p:spPr/>
        <p:txBody>
          <a:bodyPr/>
          <a:lstStyle/>
          <a:p>
            <a:fld id="{08C65D24-2359-4ED9-A74E-52ACEA9D0037}" type="slidenum">
              <a:rPr lang="en-US" smtClean="0"/>
              <a:t>17</a:t>
            </a:fld>
            <a:endParaRPr lang="en-US"/>
          </a:p>
        </p:txBody>
      </p:sp>
    </p:spTree>
    <p:extLst>
      <p:ext uri="{BB962C8B-B14F-4D97-AF65-F5344CB8AC3E}">
        <p14:creationId xmlns:p14="http://schemas.microsoft.com/office/powerpoint/2010/main" val="32249046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08C65D24-2359-4ED9-A74E-52ACEA9D0037}" type="slidenum">
              <a:rPr lang="en-US" smtClean="0"/>
              <a:t>18</a:t>
            </a:fld>
            <a:endParaRPr lang="en-US"/>
          </a:p>
        </p:txBody>
      </p:sp>
    </p:spTree>
    <p:extLst>
      <p:ext uri="{BB962C8B-B14F-4D97-AF65-F5344CB8AC3E}">
        <p14:creationId xmlns:p14="http://schemas.microsoft.com/office/powerpoint/2010/main" val="36556619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err="1"/>
              <a:t>首先先来看我们引用关系图的定义和更新过程</a:t>
            </a:r>
            <a:r>
              <a:rPr lang="zh-CN" altLang="en-US" dirty="0"/>
              <a:t>。</a:t>
            </a:r>
            <a:endParaRPr lang="en-US" dirty="0"/>
          </a:p>
        </p:txBody>
      </p:sp>
      <p:sp>
        <p:nvSpPr>
          <p:cNvPr id="4" name="灯片编号占位符 3"/>
          <p:cNvSpPr>
            <a:spLocks noGrp="1"/>
          </p:cNvSpPr>
          <p:nvPr>
            <p:ph type="sldNum" sz="quarter" idx="5"/>
          </p:nvPr>
        </p:nvSpPr>
        <p:spPr/>
        <p:txBody>
          <a:bodyPr/>
          <a:lstStyle/>
          <a:p>
            <a:fld id="{08C65D24-2359-4ED9-A74E-52ACEA9D0037}" type="slidenum">
              <a:rPr lang="en-US" smtClean="0"/>
              <a:t>19</a:t>
            </a:fld>
            <a:endParaRPr lang="en-US"/>
          </a:p>
        </p:txBody>
      </p:sp>
    </p:spTree>
    <p:extLst>
      <p:ext uri="{BB962C8B-B14F-4D97-AF65-F5344CB8AC3E}">
        <p14:creationId xmlns:p14="http://schemas.microsoft.com/office/powerpoint/2010/main" val="4273955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err="1"/>
              <a:t>用户编写深度学习程序是一般都喜欢使用python</a:t>
            </a:r>
            <a:r>
              <a:rPr lang="zh-CN" altLang="en-US" dirty="0"/>
              <a:t>，并在</a:t>
            </a:r>
            <a:r>
              <a:rPr lang="en-US" altLang="zh-CN" dirty="0"/>
              <a:t>python</a:t>
            </a:r>
            <a:r>
              <a:rPr lang="zh-CN" altLang="en-US" dirty="0"/>
              <a:t>中调用一系列的算子库，比如</a:t>
            </a:r>
            <a:r>
              <a:rPr lang="en-US" altLang="zh-CN" dirty="0" err="1"/>
              <a:t>pytorch</a:t>
            </a:r>
            <a:r>
              <a:rPr lang="zh-CN" altLang="en-US" dirty="0"/>
              <a:t>来执行深度学习算子。因为程序经常写的很复杂，一般就不加编译直接</a:t>
            </a:r>
            <a:r>
              <a:rPr lang="en-US" altLang="zh-CN" dirty="0"/>
              <a:t>eager</a:t>
            </a:r>
            <a:r>
              <a:rPr lang="zh-CN" altLang="en-US" dirty="0"/>
              <a:t>模式执行了，因此性能会比较差</a:t>
            </a:r>
            <a:endParaRPr lang="en-US" altLang="zh-CN" dirty="0"/>
          </a:p>
          <a:p>
            <a:r>
              <a:rPr lang="en-US" dirty="0"/>
              <a:t>[click] </a:t>
            </a:r>
            <a:r>
              <a:rPr lang="en-US" dirty="0" err="1"/>
              <a:t>另一方面</a:t>
            </a:r>
            <a:r>
              <a:rPr lang="zh-CN" altLang="en-US" dirty="0"/>
              <a:t>，现在有很多优秀的深度学习编译器的工作，可以大幅提升深度学习程序的执行效率。这些编译器一般需要计算图作为输入，从而在计算图上进行一系列的变换来进行优化。</a:t>
            </a:r>
            <a:endParaRPr lang="en-US" altLang="zh-CN" dirty="0"/>
          </a:p>
          <a:p>
            <a:r>
              <a:rPr lang="en-US" dirty="0"/>
              <a:t>[click]</a:t>
            </a:r>
            <a:r>
              <a:rPr lang="zh-CN" altLang="en-US" dirty="0"/>
              <a:t> 那么问题来了，用户编写的是</a:t>
            </a:r>
            <a:r>
              <a:rPr lang="en-US" altLang="zh-CN" dirty="0"/>
              <a:t>python</a:t>
            </a:r>
            <a:r>
              <a:rPr lang="zh-CN" altLang="en-US" dirty="0"/>
              <a:t>，编译器需要的是计算图，如何从用户代码转换出编译器需要的计算图呢？</a:t>
            </a:r>
            <a:endParaRPr lang="en-US" dirty="0"/>
          </a:p>
          <a:p>
            <a:r>
              <a:rPr lang="en-US" dirty="0"/>
              <a:t>1:10</a:t>
            </a:r>
          </a:p>
        </p:txBody>
      </p:sp>
      <p:sp>
        <p:nvSpPr>
          <p:cNvPr id="4" name="灯片编号占位符 3"/>
          <p:cNvSpPr>
            <a:spLocks noGrp="1"/>
          </p:cNvSpPr>
          <p:nvPr>
            <p:ph type="sldNum" sz="quarter" idx="5"/>
          </p:nvPr>
        </p:nvSpPr>
        <p:spPr/>
        <p:txBody>
          <a:bodyPr/>
          <a:lstStyle/>
          <a:p>
            <a:fld id="{08C65D24-2359-4ED9-A74E-52ACEA9D0037}" type="slidenum">
              <a:rPr lang="en-US" smtClean="0"/>
              <a:t>2</a:t>
            </a:fld>
            <a:endParaRPr lang="en-US"/>
          </a:p>
        </p:txBody>
      </p:sp>
    </p:spTree>
    <p:extLst>
      <p:ext uri="{BB962C8B-B14F-4D97-AF65-F5344CB8AC3E}">
        <p14:creationId xmlns:p14="http://schemas.microsoft.com/office/powerpoint/2010/main" val="37424616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图中的每一个节点代表</a:t>
            </a:r>
            <a:r>
              <a:rPr kumimoji="1" lang="en-US" altLang="zh-CN" dirty="0"/>
              <a:t>python</a:t>
            </a:r>
            <a:r>
              <a:rPr kumimoji="1" lang="zh-CN" altLang="en-US" dirty="0"/>
              <a:t>中的一个</a:t>
            </a:r>
            <a:r>
              <a:rPr kumimoji="1" lang="en-US" altLang="zh-CN" dirty="0"/>
              <a:t>object</a:t>
            </a:r>
            <a:r>
              <a:rPr kumimoji="1" lang="zh-CN" altLang="en-US" dirty="0"/>
              <a:t>，比如右边的这个用户程序，创建了一个</a:t>
            </a:r>
            <a:r>
              <a:rPr kumimoji="1" lang="en-US" altLang="zh-CN" dirty="0"/>
              <a:t>tensor</a:t>
            </a:r>
            <a:r>
              <a:rPr kumimoji="1" lang="zh-CN" altLang="en-US" dirty="0"/>
              <a:t>，创建了一个由这个</a:t>
            </a:r>
            <a:r>
              <a:rPr kumimoji="1" lang="en-US" altLang="zh-CN" dirty="0"/>
              <a:t>tensor</a:t>
            </a:r>
            <a:r>
              <a:rPr kumimoji="1" lang="zh-CN" altLang="en-US" dirty="0"/>
              <a:t>组成的</a:t>
            </a:r>
            <a:r>
              <a:rPr kumimoji="1" lang="en-US" altLang="zh-CN" dirty="0"/>
              <a:t>list</a:t>
            </a:r>
            <a:r>
              <a:rPr kumimoji="1" lang="zh-CN" altLang="en-US" dirty="0"/>
              <a:t>，以及一个值为</a:t>
            </a:r>
            <a:r>
              <a:rPr kumimoji="1" lang="en-US" altLang="zh-CN" dirty="0"/>
              <a:t> 2.0</a:t>
            </a:r>
            <a:r>
              <a:rPr kumimoji="1" lang="zh-CN" altLang="en-US" dirty="0"/>
              <a:t> 的变量。这三个变量在</a:t>
            </a:r>
            <a:r>
              <a:rPr kumimoji="1" lang="en-US" altLang="zh-CN" dirty="0"/>
              <a:t>reference graph</a:t>
            </a:r>
            <a:r>
              <a:rPr kumimoji="1" lang="zh-CN" altLang="en-US" dirty="0"/>
              <a:t> 中都有分别的对应，其中</a:t>
            </a:r>
            <a:r>
              <a:rPr kumimoji="1" lang="en-US" altLang="zh-CN" dirty="0"/>
              <a:t> SN1</a:t>
            </a:r>
            <a:r>
              <a:rPr kumimoji="1" lang="zh-CN" altLang="en-US" dirty="0"/>
              <a:t>代表</a:t>
            </a:r>
            <a:r>
              <a:rPr kumimoji="1" lang="en-US" altLang="zh-CN" dirty="0"/>
              <a:t> list, SN2 </a:t>
            </a:r>
            <a:r>
              <a:rPr kumimoji="1" lang="zh-CN" altLang="en-US" dirty="0"/>
              <a:t>代表 </a:t>
            </a:r>
            <a:r>
              <a:rPr kumimoji="1" lang="en-US" altLang="zh-CN" dirty="0"/>
              <a:t>tensor</a:t>
            </a:r>
            <a:r>
              <a:rPr kumimoji="1" lang="zh-CN" altLang="en-US" dirty="0"/>
              <a:t>，</a:t>
            </a:r>
            <a:r>
              <a:rPr kumimoji="1" lang="en-US" altLang="zh-CN" dirty="0"/>
              <a:t>sn3 </a:t>
            </a:r>
            <a:r>
              <a:rPr kumimoji="1" lang="zh-CN" altLang="en-US" dirty="0"/>
              <a:t>是这个</a:t>
            </a:r>
            <a:r>
              <a:rPr kumimoji="1" lang="en-US" altLang="zh-CN" dirty="0"/>
              <a:t>2.0</a:t>
            </a:r>
            <a:r>
              <a:rPr kumimoji="1" lang="zh-CN" altLang="en-US" dirty="0"/>
              <a:t> 我们还创建了一个特殊的</a:t>
            </a:r>
            <a:r>
              <a:rPr kumimoji="1" lang="en-US" altLang="zh-CN" dirty="0"/>
              <a:t>0</a:t>
            </a:r>
            <a:r>
              <a:rPr kumimoji="1" lang="zh-CN" altLang="en-US" dirty="0"/>
              <a:t>号节点表示函数的外部状态。</a:t>
            </a:r>
          </a:p>
        </p:txBody>
      </p:sp>
      <p:sp>
        <p:nvSpPr>
          <p:cNvPr id="4" name="灯片编号占位符 3"/>
          <p:cNvSpPr>
            <a:spLocks noGrp="1"/>
          </p:cNvSpPr>
          <p:nvPr>
            <p:ph type="sldNum" sz="quarter" idx="5"/>
          </p:nvPr>
        </p:nvSpPr>
        <p:spPr/>
        <p:txBody>
          <a:bodyPr/>
          <a:lstStyle/>
          <a:p>
            <a:fld id="{08C65D24-2359-4ED9-A74E-52ACEA9D0037}" type="slidenum">
              <a:rPr lang="en-US" smtClean="0"/>
              <a:t>20</a:t>
            </a:fld>
            <a:endParaRPr lang="en-US"/>
          </a:p>
        </p:txBody>
      </p:sp>
    </p:spTree>
    <p:extLst>
      <p:ext uri="{BB962C8B-B14F-4D97-AF65-F5344CB8AC3E}">
        <p14:creationId xmlns:p14="http://schemas.microsoft.com/office/powerpoint/2010/main" val="22526649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08C65D24-2359-4ED9-A74E-52ACEA9D0037}" type="slidenum">
              <a:rPr lang="en-US" smtClean="0"/>
              <a:t>21</a:t>
            </a:fld>
            <a:endParaRPr lang="en-US"/>
          </a:p>
        </p:txBody>
      </p:sp>
    </p:spTree>
    <p:extLst>
      <p:ext uri="{BB962C8B-B14F-4D97-AF65-F5344CB8AC3E}">
        <p14:creationId xmlns:p14="http://schemas.microsoft.com/office/powerpoint/2010/main" val="8770570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08C65D24-2359-4ED9-A74E-52ACEA9D0037}" type="slidenum">
              <a:rPr lang="en-US" smtClean="0"/>
              <a:t>24</a:t>
            </a:fld>
            <a:endParaRPr lang="en-US"/>
          </a:p>
        </p:txBody>
      </p:sp>
    </p:spTree>
    <p:extLst>
      <p:ext uri="{BB962C8B-B14F-4D97-AF65-F5344CB8AC3E}">
        <p14:creationId xmlns:p14="http://schemas.microsoft.com/office/powerpoint/2010/main" val="5497342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08C65D24-2359-4ED9-A74E-52ACEA9D0037}" type="slidenum">
              <a:rPr lang="en-US" smtClean="0"/>
              <a:t>38</a:t>
            </a:fld>
            <a:endParaRPr lang="en-US"/>
          </a:p>
        </p:txBody>
      </p:sp>
    </p:spTree>
    <p:extLst>
      <p:ext uri="{BB962C8B-B14F-4D97-AF65-F5344CB8AC3E}">
        <p14:creationId xmlns:p14="http://schemas.microsoft.com/office/powerpoint/2010/main" val="18335713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8118288B-6938-47A8-A179-B491A4ECCCB1}" type="slidenum">
              <a:rPr lang="en-US" smtClean="0"/>
              <a:t>40</a:t>
            </a:fld>
            <a:endParaRPr lang="en-US"/>
          </a:p>
        </p:txBody>
      </p:sp>
    </p:spTree>
    <p:extLst>
      <p:ext uri="{BB962C8B-B14F-4D97-AF65-F5344CB8AC3E}">
        <p14:creationId xmlns:p14="http://schemas.microsoft.com/office/powerpoint/2010/main" val="9384617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08C65D24-2359-4ED9-A74E-52ACEA9D0037}" type="slidenum">
              <a:rPr lang="en-US" smtClean="0"/>
              <a:t>44</a:t>
            </a:fld>
            <a:endParaRPr lang="en-US"/>
          </a:p>
        </p:txBody>
      </p:sp>
    </p:spTree>
    <p:extLst>
      <p:ext uri="{BB962C8B-B14F-4D97-AF65-F5344CB8AC3E}">
        <p14:creationId xmlns:p14="http://schemas.microsoft.com/office/powerpoint/2010/main" val="2721158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这个转换有如下几点挑战。</a:t>
            </a:r>
            <a:endParaRPr lang="en-US" altLang="zh-CN" dirty="0"/>
          </a:p>
          <a:p>
            <a:r>
              <a:rPr lang="zh-CN" altLang="en-US" dirty="0"/>
              <a:t>首先，</a:t>
            </a:r>
            <a:r>
              <a:rPr lang="en-US" altLang="zh-CN" dirty="0"/>
              <a:t>python</a:t>
            </a:r>
            <a:r>
              <a:rPr lang="zh-CN" altLang="en-US" dirty="0"/>
              <a:t>是一个非常动态灵活的语言，它的数据类型是动态的，而且无法从用户代码中分析得到。其次，我们喜欢用</a:t>
            </a:r>
            <a:r>
              <a:rPr lang="en-US" altLang="zh-CN" dirty="0"/>
              <a:t>python</a:t>
            </a:r>
            <a:r>
              <a:rPr lang="zh-CN" altLang="en-US" dirty="0"/>
              <a:t>是因为它提供了很多好用的</a:t>
            </a:r>
            <a:r>
              <a:rPr lang="en-US" altLang="zh-CN" dirty="0" err="1"/>
              <a:t>api</a:t>
            </a:r>
            <a:r>
              <a:rPr lang="zh-CN" altLang="en-US" dirty="0"/>
              <a:t>，使得我们写程序非常舒服，但这些</a:t>
            </a:r>
            <a:r>
              <a:rPr lang="en-US" altLang="zh-CN" dirty="0" err="1"/>
              <a:t>api</a:t>
            </a:r>
            <a:r>
              <a:rPr lang="zh-CN" altLang="en-US" dirty="0"/>
              <a:t>对编译器很不友好，编译器很难理解这每一个</a:t>
            </a:r>
            <a:r>
              <a:rPr lang="en-US" altLang="zh-CN" dirty="0" err="1"/>
              <a:t>api</a:t>
            </a:r>
            <a:r>
              <a:rPr lang="zh-CN" altLang="en-US" dirty="0"/>
              <a:t>具体在做什么。</a:t>
            </a:r>
            <a:endParaRPr lang="en-US" altLang="zh-CN" dirty="0"/>
          </a:p>
          <a:p>
            <a:r>
              <a:rPr lang="zh-CN" altLang="en-US" dirty="0"/>
              <a:t>此外，</a:t>
            </a:r>
            <a:r>
              <a:rPr lang="en-US" altLang="zh-CN" dirty="0"/>
              <a:t>python</a:t>
            </a:r>
            <a:r>
              <a:rPr lang="zh-CN" altLang="en-US" dirty="0"/>
              <a:t>中类的继承也设计的很灵活，使得编译器很难分析。最后，用户的深度学习程序也和传统程序一样，有</a:t>
            </a:r>
            <a:r>
              <a:rPr lang="en-US" altLang="zh-CN" dirty="0"/>
              <a:t>side effect</a:t>
            </a:r>
            <a:r>
              <a:rPr lang="zh-CN" altLang="en-US" dirty="0"/>
              <a:t>等种种问题。</a:t>
            </a:r>
            <a:endParaRPr lang="en-US" altLang="zh-CN" dirty="0"/>
          </a:p>
          <a:p>
            <a:r>
              <a:rPr lang="en-US" altLang="zh-CN" dirty="0"/>
              <a:t>2:00</a:t>
            </a:r>
            <a:endParaRPr lang="zh-CN" altLang="en-US" dirty="0"/>
          </a:p>
        </p:txBody>
      </p:sp>
      <p:sp>
        <p:nvSpPr>
          <p:cNvPr id="4" name="灯片编号占位符 3"/>
          <p:cNvSpPr>
            <a:spLocks noGrp="1"/>
          </p:cNvSpPr>
          <p:nvPr>
            <p:ph type="sldNum" sz="quarter" idx="5"/>
          </p:nvPr>
        </p:nvSpPr>
        <p:spPr/>
        <p:txBody>
          <a:bodyPr/>
          <a:lstStyle/>
          <a:p>
            <a:fld id="{65EB8A90-2575-44E6-AC25-E1AF30ED47AE}" type="slidenum">
              <a:rPr lang="zh-CN" altLang="en-US" smtClean="0"/>
              <a:t>3</a:t>
            </a:fld>
            <a:endParaRPr lang="zh-CN" altLang="en-US"/>
          </a:p>
        </p:txBody>
      </p:sp>
    </p:spTree>
    <p:extLst>
      <p:ext uri="{BB962C8B-B14F-4D97-AF65-F5344CB8AC3E}">
        <p14:creationId xmlns:p14="http://schemas.microsoft.com/office/powerpoint/2010/main" val="1505926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第二，用户代码和计算图之间的语义是有非常大 </a:t>
            </a:r>
            <a:r>
              <a:rPr lang="en-US" altLang="zh-CN" dirty="0"/>
              <a:t>gap</a:t>
            </a:r>
            <a:r>
              <a:rPr lang="zh-CN" altLang="en-US" dirty="0"/>
              <a:t> 的。用户实际使用的编程语言是面向用户设计的，因此越灵活，让用户用的越舒服越好。而计算图是为编译器设计的，为方便编译优化越简单越好。这使得用户程序中的语句和计算图不是一一对应的。</a:t>
            </a:r>
            <a:endParaRPr lang="en-US" altLang="zh-CN" dirty="0"/>
          </a:p>
          <a:p>
            <a:r>
              <a:rPr lang="zh-CN" altLang="en-US" dirty="0"/>
              <a:t>比如这段代码中，用户用非常多复杂的</a:t>
            </a:r>
            <a:r>
              <a:rPr lang="en-US" altLang="zh-CN" dirty="0"/>
              <a:t>python</a:t>
            </a:r>
            <a:r>
              <a:rPr lang="zh-CN" altLang="en-US" dirty="0"/>
              <a:t>语法计算</a:t>
            </a:r>
            <a:r>
              <a:rPr lang="en-US" altLang="zh-CN" dirty="0"/>
              <a:t>reshape</a:t>
            </a:r>
            <a:r>
              <a:rPr lang="zh-CN" altLang="en-US" dirty="0"/>
              <a:t>的</a:t>
            </a:r>
            <a:r>
              <a:rPr lang="en-US" altLang="zh-CN" dirty="0"/>
              <a:t>shape</a:t>
            </a:r>
            <a:r>
              <a:rPr lang="zh-CN" altLang="en-US" dirty="0"/>
              <a:t>变量和</a:t>
            </a:r>
            <a:r>
              <a:rPr lang="en-US" altLang="zh-CN" dirty="0"/>
              <a:t>permute</a:t>
            </a:r>
            <a:r>
              <a:rPr lang="zh-CN" altLang="en-US" dirty="0"/>
              <a:t>的</a:t>
            </a:r>
            <a:r>
              <a:rPr lang="en-US" altLang="zh-CN" dirty="0"/>
              <a:t>perm</a:t>
            </a:r>
            <a:r>
              <a:rPr lang="zh-CN" altLang="en-US" dirty="0"/>
              <a:t>变量，但应当生成的计算图就是最简单的</a:t>
            </a:r>
            <a:r>
              <a:rPr lang="en-US" altLang="zh-CN" dirty="0"/>
              <a:t>2</a:t>
            </a:r>
            <a:r>
              <a:rPr lang="zh-CN" altLang="en-US" dirty="0"/>
              <a:t>个算子</a:t>
            </a:r>
            <a:endParaRPr lang="en-US" altLang="zh-CN" dirty="0"/>
          </a:p>
          <a:p>
            <a:endParaRPr lang="en-US" altLang="zh-CN" dirty="0"/>
          </a:p>
          <a:p>
            <a:r>
              <a:rPr lang="zh-CN" altLang="en-US" dirty="0"/>
              <a:t>讲完 </a:t>
            </a:r>
            <a:r>
              <a:rPr lang="en-US" altLang="zh-CN" dirty="0"/>
              <a:t>sematic gap </a:t>
            </a:r>
            <a:r>
              <a:rPr lang="zh-CN" altLang="en-US" dirty="0"/>
              <a:t>后记得讲这个例子</a:t>
            </a:r>
            <a:endParaRPr lang="en-US" altLang="zh-CN" dirty="0"/>
          </a:p>
          <a:p>
            <a:r>
              <a:rPr lang="en-US" altLang="zh-CN" dirty="0"/>
              <a:t>3:00</a:t>
            </a:r>
            <a:endParaRPr lang="zh-CN" altLang="en-US" dirty="0"/>
          </a:p>
        </p:txBody>
      </p:sp>
      <p:sp>
        <p:nvSpPr>
          <p:cNvPr id="4" name="灯片编号占位符 3"/>
          <p:cNvSpPr>
            <a:spLocks noGrp="1"/>
          </p:cNvSpPr>
          <p:nvPr>
            <p:ph type="sldNum" sz="quarter" idx="5"/>
          </p:nvPr>
        </p:nvSpPr>
        <p:spPr/>
        <p:txBody>
          <a:bodyPr/>
          <a:lstStyle/>
          <a:p>
            <a:fld id="{65EB8A90-2575-44E6-AC25-E1AF30ED47AE}" type="slidenum">
              <a:rPr lang="zh-CN" altLang="en-US" smtClean="0"/>
              <a:t>4</a:t>
            </a:fld>
            <a:endParaRPr lang="zh-CN" altLang="en-US"/>
          </a:p>
        </p:txBody>
      </p:sp>
    </p:spTree>
    <p:extLst>
      <p:ext uri="{BB962C8B-B14F-4D97-AF65-F5344CB8AC3E}">
        <p14:creationId xmlns:p14="http://schemas.microsoft.com/office/powerpoint/2010/main" val="3741757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第三点，计算图在运行过程中是可能发生变化的。</a:t>
            </a:r>
            <a:endParaRPr kumimoji="1" lang="en-US" altLang="zh-CN" dirty="0"/>
          </a:p>
          <a:p>
            <a:r>
              <a:rPr kumimoji="1" lang="zh-CN" altLang="en-US" dirty="0"/>
              <a:t>比如现在很火的文生图 </a:t>
            </a:r>
            <a:r>
              <a:rPr kumimoji="1" lang="en-US" altLang="zh-CN" dirty="0"/>
              <a:t>stable diffusion</a:t>
            </a:r>
            <a:r>
              <a:rPr kumimoji="1" lang="zh-CN" altLang="en-US" dirty="0"/>
              <a:t> 模型，是需要引入很多结构不同的小模型，它们叫做 </a:t>
            </a:r>
            <a:r>
              <a:rPr kumimoji="1" lang="en-US" altLang="zh-CN" dirty="0"/>
              <a:t>lora</a:t>
            </a:r>
            <a:r>
              <a:rPr kumimoji="1" lang="zh-CN" altLang="en-US" dirty="0"/>
              <a:t>，来生成不同风格的图片。这些</a:t>
            </a:r>
            <a:r>
              <a:rPr kumimoji="1" lang="en-US" altLang="zh-CN" dirty="0"/>
              <a:t>lora</a:t>
            </a:r>
            <a:r>
              <a:rPr kumimoji="1" lang="zh-CN" altLang="en-US" dirty="0"/>
              <a:t>在运行过程中不断发生变化，因此我们的系统需要感知它们。不能说结构变了还执行原来的代码，这样结果就不对了。</a:t>
            </a:r>
            <a:endParaRPr kumimoji="1" lang="en-US" altLang="zh-CN" dirty="0"/>
          </a:p>
          <a:p>
            <a:r>
              <a:rPr kumimoji="1" lang="en-US" altLang="zh-CN" dirty="0"/>
              <a:t>3:30</a:t>
            </a:r>
            <a:endParaRPr kumimoji="1" lang="zh-CN" altLang="en-US" dirty="0"/>
          </a:p>
        </p:txBody>
      </p:sp>
      <p:sp>
        <p:nvSpPr>
          <p:cNvPr id="4" name="灯片编号占位符 3"/>
          <p:cNvSpPr>
            <a:spLocks noGrp="1"/>
          </p:cNvSpPr>
          <p:nvPr>
            <p:ph type="sldNum" sz="quarter" idx="5"/>
          </p:nvPr>
        </p:nvSpPr>
        <p:spPr/>
        <p:txBody>
          <a:bodyPr/>
          <a:lstStyle/>
          <a:p>
            <a:fld id="{08C65D24-2359-4ED9-A74E-52ACEA9D0037}" type="slidenum">
              <a:rPr lang="en-US" smtClean="0"/>
              <a:t>5</a:t>
            </a:fld>
            <a:endParaRPr lang="en-US"/>
          </a:p>
        </p:txBody>
      </p:sp>
    </p:spTree>
    <p:extLst>
      <p:ext uri="{BB962C8B-B14F-4D97-AF65-F5344CB8AC3E}">
        <p14:creationId xmlns:p14="http://schemas.microsoft.com/office/powerpoint/2010/main" val="3231098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err="1"/>
              <a:t>各类对用户代码进行编译的工作一般会使用JIT的编译方式</a:t>
            </a:r>
            <a:r>
              <a:rPr lang="zh-CN" altLang="en-US" dirty="0"/>
              <a:t>，每一条编译记录都包含</a:t>
            </a:r>
            <a:r>
              <a:rPr lang="en-US" altLang="zh-CN" dirty="0"/>
              <a:t>operator graph, guard, mock</a:t>
            </a:r>
            <a:r>
              <a:rPr lang="zh-CN" altLang="en-US" dirty="0"/>
              <a:t> 三个东西。其中</a:t>
            </a:r>
            <a:r>
              <a:rPr lang="en-US" altLang="zh-CN" dirty="0"/>
              <a:t> operator graph</a:t>
            </a:r>
            <a:r>
              <a:rPr lang="zh-CN" altLang="en-US" dirty="0"/>
              <a:t> 就是深度学习编译器需要的那个计算图，</a:t>
            </a:r>
            <a:r>
              <a:rPr lang="en-US" altLang="zh-CN" dirty="0"/>
              <a:t>guard</a:t>
            </a:r>
            <a:r>
              <a:rPr lang="zh-CN" altLang="en-US" dirty="0"/>
              <a:t>会去检验接下来一次执行是不是会执行这条记录里的计算图，</a:t>
            </a:r>
            <a:r>
              <a:rPr lang="en-US" altLang="zh-CN" dirty="0"/>
              <a:t>mock</a:t>
            </a:r>
            <a:r>
              <a:rPr lang="zh-CN" altLang="en-US" dirty="0"/>
              <a:t>会去复现这段程序的各种 </a:t>
            </a:r>
            <a:r>
              <a:rPr lang="en-US" altLang="zh-CN" dirty="0"/>
              <a:t>side effect</a:t>
            </a:r>
            <a:r>
              <a:rPr lang="zh-CN" altLang="en-US" dirty="0"/>
              <a:t>。</a:t>
            </a:r>
            <a:endParaRPr lang="en-US" altLang="zh-CN" dirty="0"/>
          </a:p>
          <a:p>
            <a:r>
              <a:rPr lang="en-US" altLang="zh-CN" dirty="0"/>
              <a:t>[click]</a:t>
            </a:r>
            <a:r>
              <a:rPr lang="zh-CN" altLang="en-US" dirty="0"/>
              <a:t> 当函数被调用的时候，我们会去</a:t>
            </a:r>
            <a:r>
              <a:rPr lang="en-US" altLang="zh-CN" dirty="0"/>
              <a:t>cache</a:t>
            </a:r>
            <a:r>
              <a:rPr lang="zh-CN" altLang="en-US" dirty="0"/>
              <a:t>里看能不能找到匹配的 </a:t>
            </a:r>
            <a:r>
              <a:rPr lang="en-US" altLang="zh-CN" dirty="0"/>
              <a:t>guard</a:t>
            </a:r>
            <a:r>
              <a:rPr lang="zh-CN" altLang="en-US" dirty="0"/>
              <a:t>，如果找到那么就执行它的 </a:t>
            </a:r>
            <a:r>
              <a:rPr lang="en-US" altLang="zh-CN" dirty="0"/>
              <a:t>operator graph</a:t>
            </a:r>
            <a:r>
              <a:rPr lang="zh-CN" altLang="en-US" dirty="0"/>
              <a:t>和 </a:t>
            </a:r>
            <a:r>
              <a:rPr lang="en-US" altLang="zh-CN" dirty="0"/>
              <a:t>mock</a:t>
            </a:r>
          </a:p>
          <a:p>
            <a:r>
              <a:rPr lang="en-US" altLang="zh-CN" dirty="0"/>
              <a:t>[click]</a:t>
            </a:r>
            <a:r>
              <a:rPr lang="zh-CN" altLang="en-US" dirty="0"/>
              <a:t> 如果找不到就重新编译一条记录。并用图层的深度学习编译器编译里面的计算图。我们之后讨论的各种方法都是这个重编译过程的不同实现方法。</a:t>
            </a:r>
            <a:endParaRPr lang="en-US" altLang="zh-CN" dirty="0"/>
          </a:p>
          <a:p>
            <a:endParaRPr lang="en-US" dirty="0"/>
          </a:p>
          <a:p>
            <a:r>
              <a:rPr lang="en-US" altLang="zh-CN" dirty="0"/>
              <a:t>4:30</a:t>
            </a:r>
            <a:endParaRPr lang="en-US" dirty="0"/>
          </a:p>
        </p:txBody>
      </p:sp>
      <p:sp>
        <p:nvSpPr>
          <p:cNvPr id="4" name="灯片编号占位符 3"/>
          <p:cNvSpPr>
            <a:spLocks noGrp="1"/>
          </p:cNvSpPr>
          <p:nvPr>
            <p:ph type="sldNum" sz="quarter" idx="5"/>
          </p:nvPr>
        </p:nvSpPr>
        <p:spPr/>
        <p:txBody>
          <a:bodyPr/>
          <a:lstStyle/>
          <a:p>
            <a:fld id="{08C65D24-2359-4ED9-A74E-52ACEA9D0037}" type="slidenum">
              <a:rPr lang="en-US" smtClean="0"/>
              <a:t>6</a:t>
            </a:fld>
            <a:endParaRPr lang="en-US"/>
          </a:p>
        </p:txBody>
      </p:sp>
    </p:spTree>
    <p:extLst>
      <p:ext uri="{BB962C8B-B14F-4D97-AF65-F5344CB8AC3E}">
        <p14:creationId xmlns:p14="http://schemas.microsoft.com/office/powerpoint/2010/main" val="3150211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评估一个转换计算图的系统的好坏，主要需要关心这两个指标。</a:t>
            </a:r>
            <a:endParaRPr kumimoji="1" lang="en-US" altLang="zh-CN" dirty="0"/>
          </a:p>
          <a:p>
            <a:r>
              <a:rPr kumimoji="1" lang="zh-CN" altLang="en-US" dirty="0"/>
              <a:t>一是</a:t>
            </a:r>
            <a:r>
              <a:rPr kumimoji="1" lang="en-US" altLang="zh-CN" dirty="0"/>
              <a:t>safety</a:t>
            </a:r>
            <a:r>
              <a:rPr kumimoji="1" lang="zh-CN" altLang="en-US" dirty="0"/>
              <a:t>，代表这个编译器能不能为计算图生成合适的</a:t>
            </a:r>
            <a:r>
              <a:rPr kumimoji="1" lang="en-US" altLang="zh-CN" dirty="0"/>
              <a:t>guard</a:t>
            </a:r>
            <a:r>
              <a:rPr kumimoji="1" lang="zh-CN" altLang="en-US" dirty="0"/>
              <a:t>，使得只要</a:t>
            </a:r>
            <a:r>
              <a:rPr kumimoji="1" lang="en-US" altLang="zh-CN" dirty="0"/>
              <a:t>guard</a:t>
            </a:r>
            <a:r>
              <a:rPr kumimoji="1" lang="zh-CN" altLang="en-US" dirty="0"/>
              <a:t>通过，执行的就是这个计算图</a:t>
            </a:r>
            <a:endParaRPr kumimoji="1" lang="en-US" altLang="zh-CN" dirty="0"/>
          </a:p>
          <a:p>
            <a:r>
              <a:rPr kumimoji="1" lang="zh-CN" altLang="en-US" dirty="0"/>
              <a:t>另一个是</a:t>
            </a:r>
            <a:r>
              <a:rPr kumimoji="1" lang="en-US" altLang="zh-CN" dirty="0"/>
              <a:t>coverage</a:t>
            </a:r>
            <a:r>
              <a:rPr kumimoji="1" lang="zh-CN" altLang="en-US" dirty="0"/>
              <a:t>，代表这个编译器能支持多少</a:t>
            </a:r>
            <a:r>
              <a:rPr kumimoji="1" lang="en-US" altLang="zh-CN" dirty="0"/>
              <a:t>python</a:t>
            </a:r>
            <a:r>
              <a:rPr kumimoji="1" lang="zh-CN" altLang="en-US" dirty="0"/>
              <a:t>的语言特性。</a:t>
            </a:r>
            <a:endParaRPr kumimoji="1" lang="en-US" altLang="zh-CN" dirty="0"/>
          </a:p>
          <a:p>
            <a:r>
              <a:rPr kumimoji="1" lang="zh-CN" altLang="en-US" dirty="0"/>
              <a:t>后面我们会看到，这两点对程序的执行速度都会造成影响。</a:t>
            </a:r>
            <a:endParaRPr kumimoji="1" lang="en-US" altLang="zh-CN" dirty="0"/>
          </a:p>
          <a:p>
            <a:endParaRPr kumimoji="1" lang="en-US" altLang="zh-CN" dirty="0"/>
          </a:p>
          <a:p>
            <a:r>
              <a:rPr kumimoji="1" lang="en-US" altLang="zh-CN" dirty="0"/>
              <a:t>5:00</a:t>
            </a:r>
            <a:endParaRPr kumimoji="1" lang="zh-CN" altLang="en-US" dirty="0"/>
          </a:p>
        </p:txBody>
      </p:sp>
      <p:sp>
        <p:nvSpPr>
          <p:cNvPr id="4" name="灯片编号占位符 3"/>
          <p:cNvSpPr>
            <a:spLocks noGrp="1"/>
          </p:cNvSpPr>
          <p:nvPr>
            <p:ph type="sldNum" sz="quarter" idx="5"/>
          </p:nvPr>
        </p:nvSpPr>
        <p:spPr/>
        <p:txBody>
          <a:bodyPr/>
          <a:lstStyle/>
          <a:p>
            <a:fld id="{08C65D24-2359-4ED9-A74E-52ACEA9D0037}" type="slidenum">
              <a:rPr lang="en-US" smtClean="0"/>
              <a:t>7</a:t>
            </a:fld>
            <a:endParaRPr lang="en-US"/>
          </a:p>
        </p:txBody>
      </p:sp>
    </p:spTree>
    <p:extLst>
      <p:ext uri="{BB962C8B-B14F-4D97-AF65-F5344CB8AC3E}">
        <p14:creationId xmlns:p14="http://schemas.microsoft.com/office/powerpoint/2010/main" val="2402738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目前的相关工作主要分为两类。一是基于</a:t>
            </a:r>
            <a:r>
              <a:rPr lang="en-US" altLang="zh-CN" dirty="0"/>
              <a:t>trace</a:t>
            </a:r>
            <a:r>
              <a:rPr lang="zh-CN" altLang="en-US" dirty="0"/>
              <a:t>的工作，通过运算符重载的方式记录下所有的</a:t>
            </a:r>
            <a:r>
              <a:rPr lang="en-US" altLang="zh-CN" dirty="0"/>
              <a:t>tensor</a:t>
            </a:r>
            <a:r>
              <a:rPr lang="zh-CN" altLang="en-US" dirty="0"/>
              <a:t>运算，生成计算图。因为所有</a:t>
            </a:r>
            <a:r>
              <a:rPr lang="en-US" altLang="zh-CN" dirty="0"/>
              <a:t>tensor</a:t>
            </a:r>
            <a:r>
              <a:rPr lang="zh-CN" altLang="en-US" dirty="0"/>
              <a:t>运算都是作用在 </a:t>
            </a:r>
            <a:r>
              <a:rPr lang="en-US" altLang="zh-CN" dirty="0"/>
              <a:t>tensor</a:t>
            </a:r>
            <a:r>
              <a:rPr lang="zh-CN" altLang="en-US" dirty="0"/>
              <a:t>这样一个类上的，所以运算符重载可以很容易的获取计算图。但它无法知道非</a:t>
            </a:r>
            <a:r>
              <a:rPr lang="en-US" altLang="zh-CN" dirty="0"/>
              <a:t>tensor</a:t>
            </a:r>
            <a:r>
              <a:rPr lang="zh-CN" altLang="en-US" dirty="0"/>
              <a:t>，或者说</a:t>
            </a:r>
            <a:r>
              <a:rPr lang="en-US" altLang="zh-CN" dirty="0"/>
              <a:t>python</a:t>
            </a:r>
            <a:r>
              <a:rPr lang="zh-CN" altLang="en-US" dirty="0"/>
              <a:t>里发生了什么，因此不知道计算图什么时候会变，也就没有办法生成正确的</a:t>
            </a:r>
            <a:r>
              <a:rPr lang="en-US" altLang="zh-CN" dirty="0"/>
              <a:t>guard</a:t>
            </a:r>
            <a:r>
              <a:rPr lang="zh-CN" altLang="en-US" dirty="0"/>
              <a:t>。</a:t>
            </a:r>
            <a:endParaRPr lang="en-US" altLang="zh-CN" dirty="0"/>
          </a:p>
          <a:p>
            <a:r>
              <a:rPr lang="zh-CN" altLang="en-US" dirty="0"/>
              <a:t>为了保证程序的正确性，这类工作会在函数每一次被调用的时候，都重新执行一遍整个</a:t>
            </a:r>
            <a:r>
              <a:rPr lang="en-US" altLang="zh-CN" dirty="0"/>
              <a:t>python</a:t>
            </a:r>
            <a:r>
              <a:rPr lang="zh-CN" altLang="en-US" dirty="0"/>
              <a:t>代码来获取计算图。这引入了非常大的执行开销，我们发现与最理想的执行一次</a:t>
            </a:r>
            <a:r>
              <a:rPr lang="en-US" altLang="zh-CN" dirty="0"/>
              <a:t>guard</a:t>
            </a:r>
            <a:r>
              <a:rPr lang="zh-CN" altLang="en-US" dirty="0"/>
              <a:t>加计算图，有</a:t>
            </a:r>
            <a:r>
              <a:rPr lang="en-US" altLang="zh-CN" dirty="0"/>
              <a:t>2.85</a:t>
            </a:r>
            <a:r>
              <a:rPr lang="zh-CN" altLang="en-US" dirty="0"/>
              <a:t>倍的</a:t>
            </a:r>
            <a:r>
              <a:rPr lang="en-US" altLang="zh-CN" dirty="0"/>
              <a:t>overhead</a:t>
            </a:r>
          </a:p>
          <a:p>
            <a:endParaRPr lang="en-US" altLang="zh-CN" dirty="0"/>
          </a:p>
          <a:p>
            <a:r>
              <a:rPr lang="en-US" altLang="zh-CN" dirty="0"/>
              <a:t>6:00</a:t>
            </a:r>
            <a:endParaRPr lang="en-US" dirty="0"/>
          </a:p>
        </p:txBody>
      </p:sp>
      <p:sp>
        <p:nvSpPr>
          <p:cNvPr id="4" name="灯片编号占位符 3"/>
          <p:cNvSpPr>
            <a:spLocks noGrp="1"/>
          </p:cNvSpPr>
          <p:nvPr>
            <p:ph type="sldNum" sz="quarter" idx="5"/>
          </p:nvPr>
        </p:nvSpPr>
        <p:spPr/>
        <p:txBody>
          <a:bodyPr/>
          <a:lstStyle/>
          <a:p>
            <a:fld id="{08C65D24-2359-4ED9-A74E-52ACEA9D0037}" type="slidenum">
              <a:rPr lang="en-US" smtClean="0"/>
              <a:t>8</a:t>
            </a:fld>
            <a:endParaRPr lang="en-US"/>
          </a:p>
        </p:txBody>
      </p:sp>
    </p:spTree>
    <p:extLst>
      <p:ext uri="{BB962C8B-B14F-4D97-AF65-F5344CB8AC3E}">
        <p14:creationId xmlns:p14="http://schemas.microsoft.com/office/powerpoint/2010/main" val="90641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err="1"/>
              <a:t>另一类工作重新实现了一个编译器来分析计算图</a:t>
            </a:r>
            <a:r>
              <a:rPr lang="zh-CN" altLang="en-US" dirty="0"/>
              <a:t>，</a:t>
            </a:r>
            <a:r>
              <a:rPr lang="en-US" altLang="zh-CN" dirty="0"/>
              <a:t>guard</a:t>
            </a:r>
            <a:r>
              <a:rPr lang="zh-CN" altLang="en-US" dirty="0"/>
              <a:t> 和 </a:t>
            </a:r>
            <a:r>
              <a:rPr lang="en-US" altLang="zh-CN" dirty="0"/>
              <a:t>mock</a:t>
            </a:r>
            <a:r>
              <a:rPr lang="zh-CN" altLang="en-US" dirty="0"/>
              <a:t>。这种做法是安全的，可以为它们支持的语法生成正确的 </a:t>
            </a:r>
            <a:r>
              <a:rPr lang="en-US" altLang="zh-CN" dirty="0"/>
              <a:t>guard</a:t>
            </a:r>
            <a:r>
              <a:rPr lang="zh-CN" altLang="en-US" dirty="0"/>
              <a:t>。但由于</a:t>
            </a:r>
            <a:r>
              <a:rPr lang="en-US" altLang="zh-CN" dirty="0"/>
              <a:t>python</a:t>
            </a:r>
            <a:r>
              <a:rPr lang="zh-CN" altLang="en-US" dirty="0"/>
              <a:t>实在有太多的语言特性，这些编译器都只能覆盖其中的一小部分。为了把程序跑起来，遇到像下面红色部分这样不支持的程序的时候，就会以这些不支持的部分为边界把程序切分开，分别进行编译。</a:t>
            </a:r>
            <a:endParaRPr lang="en-US" dirty="0"/>
          </a:p>
          <a:p>
            <a:r>
              <a:rPr lang="en-US" dirty="0" err="1"/>
              <a:t>这样会造成不同部分间的切换开销</a:t>
            </a:r>
            <a:r>
              <a:rPr lang="zh-CN" altLang="en-US" dirty="0"/>
              <a:t>，以及没法做全图优化，我们测下来和理论最优有</a:t>
            </a:r>
            <a:r>
              <a:rPr lang="en-US" altLang="zh-CN" dirty="0"/>
              <a:t>2.08</a:t>
            </a:r>
            <a:r>
              <a:rPr lang="zh-CN" altLang="en-US" dirty="0"/>
              <a:t>倍的性能损失。</a:t>
            </a:r>
            <a:endParaRPr lang="en-US" altLang="zh-CN" dirty="0"/>
          </a:p>
          <a:p>
            <a:r>
              <a:rPr lang="en-US" altLang="zh-CN" dirty="0"/>
              <a:t>7:00</a:t>
            </a:r>
            <a:endParaRPr lang="en-US" dirty="0"/>
          </a:p>
        </p:txBody>
      </p:sp>
      <p:sp>
        <p:nvSpPr>
          <p:cNvPr id="4" name="灯片编号占位符 3"/>
          <p:cNvSpPr>
            <a:spLocks noGrp="1"/>
          </p:cNvSpPr>
          <p:nvPr>
            <p:ph type="sldNum" sz="quarter" idx="5"/>
          </p:nvPr>
        </p:nvSpPr>
        <p:spPr/>
        <p:txBody>
          <a:bodyPr/>
          <a:lstStyle/>
          <a:p>
            <a:fld id="{08C65D24-2359-4ED9-A74E-52ACEA9D0037}" type="slidenum">
              <a:rPr lang="en-US" smtClean="0"/>
              <a:t>9</a:t>
            </a:fld>
            <a:endParaRPr lang="en-US"/>
          </a:p>
        </p:txBody>
      </p:sp>
    </p:spTree>
    <p:extLst>
      <p:ext uri="{BB962C8B-B14F-4D97-AF65-F5344CB8AC3E}">
        <p14:creationId xmlns:p14="http://schemas.microsoft.com/office/powerpoint/2010/main" val="16533497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标题幻灯片">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8200" y="1574348"/>
            <a:ext cx="10515600" cy="1574157"/>
          </a:xfrm>
        </p:spPr>
        <p:txBody>
          <a:bodyPr anchor="b">
            <a:noAutofit/>
          </a:bodyPr>
          <a:lstStyle>
            <a:lvl1pPr algn="ctr">
              <a:defRPr sz="5400" baseline="0">
                <a:solidFill>
                  <a:srgbClr val="CF1717"/>
                </a:solidFill>
                <a:latin typeface="微软雅黑" panose="020B0503020204020204" pitchFamily="34" charset="-122"/>
                <a:ea typeface="微软雅黑" panose="020B0503020204020204" pitchFamily="34" charset="-122"/>
              </a:defRPr>
            </a:lvl1pPr>
          </a:lstStyle>
          <a:p>
            <a:r>
              <a:rPr lang="zh-CN" altLang="en-US" dirty="0"/>
              <a:t>标题</a:t>
            </a:r>
            <a:endParaRPr lang="en-US" dirty="0"/>
          </a:p>
        </p:txBody>
      </p:sp>
      <p:pic>
        <p:nvPicPr>
          <p:cNvPr id="8" name="Picture 2" descr="http://gf.aia.edu.cn/uploads/allimg/130723/1254301444-0.jpg"/>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98198" y="5527439"/>
            <a:ext cx="1080000" cy="1080000"/>
          </a:xfrm>
          <a:prstGeom prst="rect">
            <a:avLst/>
          </a:prstGeom>
          <a:noFill/>
          <a:extLst>
            <a:ext uri="{909E8E84-426E-40DD-AFC4-6F175D3DCCD1}">
              <a14:hiddenFill xmlns:a14="http://schemas.microsoft.com/office/drawing/2010/main">
                <a:solidFill>
                  <a:srgbClr val="FFFFFF"/>
                </a:solidFill>
              </a14:hiddenFill>
            </a:ext>
          </a:extLst>
        </p:spPr>
      </p:pic>
      <p:sp>
        <p:nvSpPr>
          <p:cNvPr id="21" name="文本占位符 20"/>
          <p:cNvSpPr>
            <a:spLocks noGrp="1"/>
          </p:cNvSpPr>
          <p:nvPr>
            <p:ph type="body" sz="quarter" idx="14" hasCustomPrompt="1"/>
          </p:nvPr>
        </p:nvSpPr>
        <p:spPr>
          <a:xfrm>
            <a:off x="3271054" y="3402956"/>
            <a:ext cx="5649892" cy="1215342"/>
          </a:xfrm>
        </p:spPr>
        <p:txBody>
          <a:bodyPr anchor="ctr">
            <a:noAutofit/>
          </a:bodyPr>
          <a:lstStyle>
            <a:lvl1pPr marL="0" indent="0" algn="ctr">
              <a:buNone/>
              <a:defRPr sz="2400" baseline="0">
                <a:solidFill>
                  <a:schemeClr val="tx1"/>
                </a:solidFill>
                <a:latin typeface="楷体" panose="02010609060101010101" pitchFamily="49" charset="-122"/>
                <a:ea typeface="楷体" panose="02010609060101010101" pitchFamily="49" charset="-122"/>
              </a:defRPr>
            </a:lvl1pPr>
          </a:lstStyle>
          <a:p>
            <a:pPr lvl="0"/>
            <a:r>
              <a:rPr lang="zh-CN" altLang="en-US" dirty="0"/>
              <a:t>姓名</a:t>
            </a:r>
            <a:endParaRPr lang="en-US" altLang="zh-CN" dirty="0"/>
          </a:p>
        </p:txBody>
      </p:sp>
      <p:sp>
        <p:nvSpPr>
          <p:cNvPr id="7" name="文本占位符 6"/>
          <p:cNvSpPr>
            <a:spLocks noGrp="1"/>
          </p:cNvSpPr>
          <p:nvPr>
            <p:ph type="body" sz="quarter" idx="17" hasCustomPrompt="1"/>
          </p:nvPr>
        </p:nvSpPr>
        <p:spPr>
          <a:xfrm>
            <a:off x="1" y="6214112"/>
            <a:ext cx="3341225" cy="377363"/>
          </a:xfrm>
        </p:spPr>
        <p:txBody>
          <a:bodyPr anchor="ctr">
            <a:noAutofit/>
          </a:bodyPr>
          <a:lstStyle>
            <a:lvl1pPr marL="0" indent="0" algn="ctr">
              <a:buNone/>
              <a:defRPr sz="1600" baseline="0">
                <a:solidFill>
                  <a:schemeClr val="tx1">
                    <a:lumMod val="50000"/>
                    <a:lumOff val="50000"/>
                  </a:schemeClr>
                </a:solidFill>
                <a:latin typeface="华文仿宋" panose="02010600040101010101" pitchFamily="2" charset="-122"/>
                <a:ea typeface="华文仿宋" panose="02010600040101010101" pitchFamily="2" charset="-122"/>
              </a:defRPr>
            </a:lvl1pPr>
          </a:lstStyle>
          <a:p>
            <a:pPr lvl="0"/>
            <a:r>
              <a:rPr lang="zh-CN" altLang="en-US" dirty="0"/>
              <a:t>时间</a:t>
            </a:r>
            <a:r>
              <a:rPr lang="en-US" altLang="zh-CN" dirty="0"/>
              <a:t> </a:t>
            </a:r>
            <a:r>
              <a:rPr lang="zh-CN" altLang="en-US" dirty="0"/>
              <a:t>地点</a:t>
            </a:r>
          </a:p>
        </p:txBody>
      </p:sp>
      <p:grpSp>
        <p:nvGrpSpPr>
          <p:cNvPr id="13" name="组合 12"/>
          <p:cNvGrpSpPr/>
          <p:nvPr/>
        </p:nvGrpSpPr>
        <p:grpSpPr>
          <a:xfrm>
            <a:off x="7526883" y="5740931"/>
            <a:ext cx="3148737" cy="816678"/>
            <a:chOff x="342591" y="6162951"/>
            <a:chExt cx="1775205" cy="422998"/>
          </a:xfrm>
        </p:grpSpPr>
        <p:pic>
          <p:nvPicPr>
            <p:cNvPr id="14" name="图片 13"/>
            <p:cNvPicPr>
              <a:picLocks noChangeAspect="1"/>
            </p:cNvPicPr>
            <p:nvPr/>
          </p:nvPicPr>
          <p:blipFill rotWithShape="1">
            <a:blip r:embed="rId3">
              <a:grayscl/>
              <a:extLst>
                <a:ext uri="{BEBA8EAE-BF5A-486C-A8C5-ECC9F3942E4B}">
                  <a14:imgProps xmlns:a14="http://schemas.microsoft.com/office/drawing/2010/main">
                    <a14:imgLayer r:embed="rId4">
                      <a14:imgEffect>
                        <a14:backgroundRemoval t="0" b="70696" l="0" r="29516"/>
                      </a14:imgEffect>
                      <a14:imgEffect>
                        <a14:artisticPencilGrayscale/>
                      </a14:imgEffect>
                    </a14:imgLayer>
                  </a14:imgProps>
                </a:ext>
              </a:extLst>
            </a:blip>
            <a:srcRect r="70186" b="29243"/>
            <a:stretch/>
          </p:blipFill>
          <p:spPr>
            <a:xfrm>
              <a:off x="342591" y="6162951"/>
              <a:ext cx="470767" cy="420329"/>
            </a:xfrm>
            <a:prstGeom prst="rect">
              <a:avLst/>
            </a:prstGeom>
          </p:spPr>
        </p:pic>
        <p:sp>
          <p:nvSpPr>
            <p:cNvPr id="15" name="文本框 14"/>
            <p:cNvSpPr txBox="1"/>
            <p:nvPr/>
          </p:nvSpPr>
          <p:spPr>
            <a:xfrm>
              <a:off x="793841" y="6177937"/>
              <a:ext cx="1278468" cy="334767"/>
            </a:xfrm>
            <a:prstGeom prst="rect">
              <a:avLst/>
            </a:prstGeom>
            <a:noFill/>
          </p:spPr>
          <p:txBody>
            <a:bodyPr wrap="square" rtlCol="0">
              <a:spAutoFit/>
            </a:bodyPr>
            <a:lstStyle/>
            <a:p>
              <a:r>
                <a:rPr lang="en-US" altLang="zh-CN" sz="3600" b="1" dirty="0">
                  <a:latin typeface="Comic Sans MS" panose="030F0702030302020204" pitchFamily="66" charset="0"/>
                </a:rPr>
                <a:t>PACMAN</a:t>
              </a:r>
            </a:p>
          </p:txBody>
        </p:sp>
        <p:sp>
          <p:nvSpPr>
            <p:cNvPr id="16" name="文本框 15"/>
            <p:cNvSpPr txBox="1"/>
            <p:nvPr/>
          </p:nvSpPr>
          <p:spPr>
            <a:xfrm>
              <a:off x="793840" y="6426536"/>
              <a:ext cx="1323956" cy="159413"/>
            </a:xfrm>
            <a:prstGeom prst="rect">
              <a:avLst/>
            </a:prstGeom>
            <a:noFill/>
          </p:spPr>
          <p:txBody>
            <a:bodyPr wrap="square" rtlCol="0">
              <a:spAutoFit/>
            </a:bodyPr>
            <a:lstStyle/>
            <a:p>
              <a:r>
                <a:rPr lang="en-US" altLang="zh-CN" sz="1400" i="1" dirty="0">
                  <a:latin typeface="+mn-lt"/>
                </a:rPr>
                <a:t>pacman.cs.tsinghua.edu.cn</a:t>
              </a:r>
              <a:endParaRPr lang="zh-CN" altLang="en-US" sz="1400" i="1" dirty="0">
                <a:latin typeface="+mn-lt"/>
              </a:endParaRPr>
            </a:p>
          </p:txBody>
        </p:sp>
      </p:grpSp>
      <p:sp>
        <p:nvSpPr>
          <p:cNvPr id="3" name="矩形 2">
            <a:extLst>
              <a:ext uri="{FF2B5EF4-FFF2-40B4-BE49-F238E27FC236}">
                <a16:creationId xmlns:a16="http://schemas.microsoft.com/office/drawing/2014/main" id="{019BAD7E-8969-49EE-86AF-2453EC0CECD2}"/>
              </a:ext>
            </a:extLst>
          </p:cNvPr>
          <p:cNvSpPr/>
          <p:nvPr userDrawn="1"/>
        </p:nvSpPr>
        <p:spPr>
          <a:xfrm>
            <a:off x="0" y="-14514"/>
            <a:ext cx="12192000" cy="11989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矩形 10">
            <a:extLst>
              <a:ext uri="{FF2B5EF4-FFF2-40B4-BE49-F238E27FC236}">
                <a16:creationId xmlns:a16="http://schemas.microsoft.com/office/drawing/2014/main" id="{534682E5-5BA8-454F-B290-156F7DFBE7D0}"/>
              </a:ext>
            </a:extLst>
          </p:cNvPr>
          <p:cNvSpPr/>
          <p:nvPr userDrawn="1"/>
        </p:nvSpPr>
        <p:spPr>
          <a:xfrm>
            <a:off x="0" y="6636373"/>
            <a:ext cx="12192000" cy="2216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30073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标题和内容">
    <p:spTree>
      <p:nvGrpSpPr>
        <p:cNvPr id="1" name=""/>
        <p:cNvGrpSpPr/>
        <p:nvPr/>
      </p:nvGrpSpPr>
      <p:grpSpPr>
        <a:xfrm>
          <a:off x="0" y="0"/>
          <a:ext cx="0" cy="0"/>
          <a:chOff x="0" y="0"/>
          <a:chExt cx="0" cy="0"/>
        </a:xfrm>
      </p:grpSpPr>
      <p:pic>
        <p:nvPicPr>
          <p:cNvPr id="11" name="Picture 2" descr="http://gf.aia.edu.cn/uploads/allimg/130723/1254301444-0.jpg"/>
          <p:cNvPicPr>
            <a:picLocks noChangeArrowheads="1"/>
          </p:cNvPicPr>
          <p:nvPr/>
        </p:nvPicPr>
        <p:blipFill rotWithShape="1">
          <a:blip r:embed="rId2" cstate="print">
            <a:lum bright="70000" contrast="-70000"/>
            <a:extLst>
              <a:ext uri="{28A0092B-C50C-407E-A947-70E740481C1C}">
                <a14:useLocalDpi xmlns:a14="http://schemas.microsoft.com/office/drawing/2010/main" val="0"/>
              </a:ext>
            </a:extLst>
          </a:blip>
          <a:srcRect l="387" t="252" r="6817" b="29047"/>
          <a:stretch/>
        </p:blipFill>
        <p:spPr bwMode="auto">
          <a:xfrm>
            <a:off x="10109199" y="5113867"/>
            <a:ext cx="2075079" cy="155314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612426" y="414871"/>
            <a:ext cx="10741377" cy="665091"/>
          </a:xfrm>
        </p:spPr>
        <p:txBody>
          <a:bodyPr>
            <a:normAutofit/>
          </a:bodyPr>
          <a:lstStyle>
            <a:lvl1pPr>
              <a:defRPr sz="4000">
                <a:solidFill>
                  <a:srgbClr val="0070C0"/>
                </a:solidFill>
                <a:latin typeface="+mj-lt"/>
                <a:ea typeface="微软雅黑" panose="020B0503020204020204" pitchFamily="34" charset="-122"/>
                <a:cs typeface="Arial" panose="020B0604020202020204" pitchFamily="34" charset="0"/>
              </a:defRPr>
            </a:lvl1pPr>
          </a:lstStyle>
          <a:p>
            <a:r>
              <a:rPr lang="en-US" altLang="zh-CN" dirty="0"/>
              <a:t>Click</a:t>
            </a:r>
            <a:endParaRPr lang="en-US" dirty="0"/>
          </a:p>
        </p:txBody>
      </p:sp>
      <p:sp>
        <p:nvSpPr>
          <p:cNvPr id="3" name="Content Placeholder 2"/>
          <p:cNvSpPr>
            <a:spLocks noGrp="1"/>
          </p:cNvSpPr>
          <p:nvPr>
            <p:ph idx="1" hasCustomPrompt="1"/>
          </p:nvPr>
        </p:nvSpPr>
        <p:spPr>
          <a:xfrm>
            <a:off x="612426" y="1250067"/>
            <a:ext cx="10741377" cy="5057601"/>
          </a:xfrm>
        </p:spPr>
        <p:txBody>
          <a:bodyPr/>
          <a:lstStyle>
            <a:lvl1pPr marL="228594" indent="-228594">
              <a:buClr>
                <a:srgbClr val="0070C0"/>
              </a:buClr>
              <a:buSzPct val="50000"/>
              <a:buFont typeface="Wingdings" panose="05000000000000000000" pitchFamily="2" charset="2"/>
              <a:buChar char="p"/>
              <a:defRPr>
                <a:latin typeface="+mn-lt"/>
                <a:ea typeface="微软雅黑" panose="020B0503020204020204" pitchFamily="34" charset="-122"/>
              </a:defRPr>
            </a:lvl1pPr>
            <a:lvl2pPr marL="685783" indent="-228594">
              <a:buClr>
                <a:srgbClr val="0070C0"/>
              </a:buClr>
              <a:buSzPct val="50000"/>
              <a:buFont typeface="Wingdings" panose="05000000000000000000" pitchFamily="2" charset="2"/>
              <a:buChar char="p"/>
              <a:defRPr>
                <a:latin typeface="+mn-lt"/>
              </a:defRPr>
            </a:lvl2pPr>
            <a:lvl3pPr marL="1142971" indent="-228594">
              <a:buClr>
                <a:srgbClr val="0070C0"/>
              </a:buClr>
              <a:buSzPct val="50000"/>
              <a:buFont typeface="Wingdings" panose="05000000000000000000" pitchFamily="2" charset="2"/>
              <a:buChar char="p"/>
              <a:defRPr>
                <a:latin typeface="+mn-lt"/>
              </a:defRPr>
            </a:lvl3pPr>
            <a:lvl4pPr marL="1600160" indent="-228594">
              <a:buClr>
                <a:srgbClr val="0070C0"/>
              </a:buClr>
              <a:buSzPct val="50000"/>
              <a:buFont typeface="Wingdings" panose="05000000000000000000" pitchFamily="2" charset="2"/>
              <a:buChar char="p"/>
              <a:defRPr>
                <a:latin typeface="+mn-lt"/>
              </a:defRPr>
            </a:lvl4pPr>
            <a:lvl5pPr marL="2057349" indent="-228594">
              <a:buClr>
                <a:srgbClr val="0070C0"/>
              </a:buClr>
              <a:buSzPct val="50000"/>
              <a:buFont typeface="Wingdings" panose="05000000000000000000" pitchFamily="2" charset="2"/>
              <a:buChar char="p"/>
              <a:defRPr>
                <a:latin typeface="+mn-lt"/>
              </a:defRPr>
            </a:lvl5pPr>
          </a:lstStyle>
          <a:p>
            <a:pPr lvl="0"/>
            <a:r>
              <a:rPr lang="en-US" altLang="zh-CN" dirty="0"/>
              <a:t>Click</a:t>
            </a:r>
            <a:endParaRPr lang="zh-CN" altLang="en-US" dirty="0"/>
          </a:p>
          <a:p>
            <a:pPr lvl="1"/>
            <a:r>
              <a:rPr lang="en-US" altLang="zh-CN" dirty="0"/>
              <a:t>click</a:t>
            </a:r>
            <a:endParaRPr lang="zh-CN" altLang="en-US" dirty="0"/>
          </a:p>
          <a:p>
            <a:pPr lvl="2"/>
            <a:r>
              <a:rPr lang="en-US" altLang="zh-CN" dirty="0"/>
              <a:t>click</a:t>
            </a:r>
            <a:endParaRPr lang="zh-CN" altLang="en-US" dirty="0"/>
          </a:p>
          <a:p>
            <a:pPr lvl="3"/>
            <a:r>
              <a:rPr lang="en-US" altLang="zh-CN" dirty="0"/>
              <a:t>click</a:t>
            </a:r>
            <a:endParaRPr lang="zh-CN" altLang="en-US" dirty="0"/>
          </a:p>
          <a:p>
            <a:pPr lvl="4"/>
            <a:r>
              <a:rPr lang="en-US" dirty="0"/>
              <a:t>click</a:t>
            </a:r>
          </a:p>
        </p:txBody>
      </p:sp>
      <p:sp>
        <p:nvSpPr>
          <p:cNvPr id="6" name="Slide Number Placeholder 5">
            <a:extLst>
              <a:ext uri="{FF2B5EF4-FFF2-40B4-BE49-F238E27FC236}">
                <a16:creationId xmlns:a16="http://schemas.microsoft.com/office/drawing/2014/main" id="{E09A1B5D-9D23-47F6-9309-D07DB20A1F0A}"/>
              </a:ext>
            </a:extLst>
          </p:cNvPr>
          <p:cNvSpPr>
            <a:spLocks noGrp="1"/>
          </p:cNvSpPr>
          <p:nvPr>
            <p:ph type="sldNum" sz="quarter" idx="4"/>
          </p:nvPr>
        </p:nvSpPr>
        <p:spPr>
          <a:xfrm>
            <a:off x="11705773" y="6618588"/>
            <a:ext cx="920188" cy="206049"/>
          </a:xfrm>
          <a:prstGeom prst="rect">
            <a:avLst/>
          </a:prstGeom>
        </p:spPr>
        <p:txBody>
          <a:bodyPr/>
          <a:lstStyle>
            <a:lvl1pPr>
              <a:defRPr lang="zh-CN" altLang="en-US" sz="1200" kern="1200" smtClean="0">
                <a:solidFill>
                  <a:schemeClr val="bg1"/>
                </a:solidFill>
                <a:latin typeface="+mn-lt"/>
                <a:ea typeface="华文仿宋" panose="02010600040101010101" pitchFamily="2" charset="-122"/>
                <a:cs typeface="+mn-cs"/>
              </a:defRPr>
            </a:lvl1pPr>
          </a:lstStyle>
          <a:p>
            <a:fld id="{A20E5029-513D-4C5A-B99E-82F8E1FDD8A9}" type="slidenum">
              <a:rPr lang="en-US" smtClean="0"/>
              <a:t>‹#›</a:t>
            </a:fld>
            <a:endParaRPr lang="en-US"/>
          </a:p>
        </p:txBody>
      </p:sp>
    </p:spTree>
    <p:extLst>
      <p:ext uri="{BB962C8B-B14F-4D97-AF65-F5344CB8AC3E}">
        <p14:creationId xmlns:p14="http://schemas.microsoft.com/office/powerpoint/2010/main" val="3948723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标题和说明">
    <p:spTree>
      <p:nvGrpSpPr>
        <p:cNvPr id="1" name=""/>
        <p:cNvGrpSpPr/>
        <p:nvPr/>
      </p:nvGrpSpPr>
      <p:grpSpPr>
        <a:xfrm>
          <a:off x="0" y="0"/>
          <a:ext cx="0" cy="0"/>
          <a:chOff x="0" y="0"/>
          <a:chExt cx="0" cy="0"/>
        </a:xfrm>
      </p:grpSpPr>
      <p:sp>
        <p:nvSpPr>
          <p:cNvPr id="2" name="Title 1"/>
          <p:cNvSpPr>
            <a:spLocks noGrp="1"/>
          </p:cNvSpPr>
          <p:nvPr>
            <p:ph type="title"/>
          </p:nvPr>
        </p:nvSpPr>
        <p:spPr>
          <a:xfrm>
            <a:off x="612426" y="414871"/>
            <a:ext cx="10741377" cy="665091"/>
          </a:xfrm>
        </p:spPr>
        <p:txBody>
          <a:bodyPr>
            <a:normAutofit/>
          </a:bodyPr>
          <a:lstStyle>
            <a:lvl1pPr>
              <a:defRPr sz="4000">
                <a:solidFill>
                  <a:srgbClr val="0070C0"/>
                </a:solidFill>
                <a:latin typeface="微软雅黑" panose="020B0503020204020204" pitchFamily="34" charset="-122"/>
                <a:ea typeface="微软雅黑" panose="020B0503020204020204" pitchFamily="34" charset="-122"/>
              </a:defRPr>
            </a:lvl1pPr>
          </a:lstStyle>
          <a:p>
            <a:r>
              <a:rPr lang="zh-CN" altLang="en-US"/>
              <a:t>单击此处编辑母版标题样式</a:t>
            </a:r>
            <a:endParaRPr lang="en-US" dirty="0"/>
          </a:p>
        </p:txBody>
      </p:sp>
      <p:pic>
        <p:nvPicPr>
          <p:cNvPr id="7" name="Picture 2" descr="http://gf.aia.edu.cn/uploads/allimg/130723/1254301444-0.jpg"/>
          <p:cNvPicPr>
            <a:picLocks noChangeArrowheads="1"/>
          </p:cNvPicPr>
          <p:nvPr/>
        </p:nvPicPr>
        <p:blipFill rotWithShape="1">
          <a:blip r:embed="rId2" cstate="print">
            <a:lum bright="70000" contrast="-70000"/>
            <a:extLst>
              <a:ext uri="{28A0092B-C50C-407E-A947-70E740481C1C}">
                <a14:useLocalDpi xmlns:a14="http://schemas.microsoft.com/office/drawing/2010/main" val="0"/>
              </a:ext>
            </a:extLst>
          </a:blip>
          <a:srcRect l="387" t="252" r="6817" b="29047"/>
          <a:stretch/>
        </p:blipFill>
        <p:spPr bwMode="auto">
          <a:xfrm>
            <a:off x="10109199" y="5113867"/>
            <a:ext cx="2075079" cy="1553147"/>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5">
            <a:extLst>
              <a:ext uri="{FF2B5EF4-FFF2-40B4-BE49-F238E27FC236}">
                <a16:creationId xmlns:a16="http://schemas.microsoft.com/office/drawing/2014/main" id="{47A73C9F-DEC0-4A0F-B395-5594DEF0CC7E}"/>
              </a:ext>
            </a:extLst>
          </p:cNvPr>
          <p:cNvSpPr>
            <a:spLocks noGrp="1"/>
          </p:cNvSpPr>
          <p:nvPr>
            <p:ph type="sldNum" sz="quarter" idx="4"/>
          </p:nvPr>
        </p:nvSpPr>
        <p:spPr>
          <a:xfrm>
            <a:off x="11705773" y="6618588"/>
            <a:ext cx="920188" cy="206049"/>
          </a:xfrm>
          <a:prstGeom prst="rect">
            <a:avLst/>
          </a:prstGeom>
        </p:spPr>
        <p:txBody>
          <a:bodyPr/>
          <a:lstStyle>
            <a:lvl1pPr>
              <a:defRPr lang="zh-CN" altLang="en-US" sz="1200" kern="1200" smtClean="0">
                <a:solidFill>
                  <a:schemeClr val="bg1"/>
                </a:solidFill>
                <a:latin typeface="+mn-lt"/>
                <a:ea typeface="华文仿宋" panose="02010600040101010101" pitchFamily="2" charset="-122"/>
                <a:cs typeface="+mn-cs"/>
              </a:defRPr>
            </a:lvl1pPr>
          </a:lstStyle>
          <a:p>
            <a:fld id="{A20E5029-513D-4C5A-B99E-82F8E1FDD8A9}" type="slidenum">
              <a:rPr lang="en-US" smtClean="0"/>
              <a:t>‹#›</a:t>
            </a:fld>
            <a:endParaRPr lang="en-US"/>
          </a:p>
        </p:txBody>
      </p:sp>
    </p:spTree>
    <p:extLst>
      <p:ext uri="{BB962C8B-B14F-4D97-AF65-F5344CB8AC3E}">
        <p14:creationId xmlns:p14="http://schemas.microsoft.com/office/powerpoint/2010/main" val="3153956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工作标题">
    <p:spTree>
      <p:nvGrpSpPr>
        <p:cNvPr id="1" name=""/>
        <p:cNvGrpSpPr/>
        <p:nvPr/>
      </p:nvGrpSpPr>
      <p:grpSpPr>
        <a:xfrm>
          <a:off x="0" y="0"/>
          <a:ext cx="0" cy="0"/>
          <a:chOff x="0" y="0"/>
          <a:chExt cx="0" cy="0"/>
        </a:xfrm>
      </p:grpSpPr>
      <p:pic>
        <p:nvPicPr>
          <p:cNvPr id="8" name="Picture 2" descr="http://gf.aia.edu.cn/uploads/allimg/130723/1254301444-0.jpg"/>
          <p:cNvPicPr>
            <a:picLocks noChangeArrowheads="1"/>
          </p:cNvPicPr>
          <p:nvPr/>
        </p:nvPicPr>
        <p:blipFill rotWithShape="1">
          <a:blip r:embed="rId2" cstate="print">
            <a:lum bright="70000" contrast="-70000"/>
            <a:extLst>
              <a:ext uri="{28A0092B-C50C-407E-A947-70E740481C1C}">
                <a14:useLocalDpi xmlns:a14="http://schemas.microsoft.com/office/drawing/2010/main" val="0"/>
              </a:ext>
            </a:extLst>
          </a:blip>
          <a:srcRect l="17511" t="33838" r="498" b="255"/>
          <a:stretch/>
        </p:blipFill>
        <p:spPr bwMode="auto">
          <a:xfrm>
            <a:off x="0" y="84097"/>
            <a:ext cx="2709333" cy="2179215"/>
          </a:xfrm>
          <a:prstGeom prst="rect">
            <a:avLst/>
          </a:prstGeom>
          <a:noFill/>
          <a:extLst>
            <a:ext uri="{909E8E84-426E-40DD-AFC4-6F175D3DCCD1}">
              <a14:hiddenFill xmlns:a14="http://schemas.microsoft.com/office/drawing/2010/main">
                <a:solidFill>
                  <a:srgbClr val="FFFFFF"/>
                </a:solidFill>
              </a14:hiddenFill>
            </a:ext>
          </a:extLst>
        </p:spPr>
      </p:pic>
      <p:sp>
        <p:nvSpPr>
          <p:cNvPr id="3" name="灯片编号占位符 2"/>
          <p:cNvSpPr>
            <a:spLocks noGrp="1"/>
          </p:cNvSpPr>
          <p:nvPr>
            <p:ph type="sldNum" sz="quarter" idx="10"/>
          </p:nvPr>
        </p:nvSpPr>
        <p:spPr/>
        <p:txBody>
          <a:bodyPr/>
          <a:lstStyle/>
          <a:p>
            <a:fld id="{A20E5029-513D-4C5A-B99E-82F8E1FDD8A9}" type="slidenum">
              <a:rPr lang="en-US" smtClean="0"/>
              <a:t>‹#›</a:t>
            </a:fld>
            <a:endParaRPr lang="en-US"/>
          </a:p>
        </p:txBody>
      </p:sp>
      <p:sp>
        <p:nvSpPr>
          <p:cNvPr id="7" name="文本占位符 6"/>
          <p:cNvSpPr>
            <a:spLocks noGrp="1"/>
          </p:cNvSpPr>
          <p:nvPr>
            <p:ph type="body" sz="quarter" idx="12" hasCustomPrompt="1"/>
          </p:nvPr>
        </p:nvSpPr>
        <p:spPr>
          <a:xfrm>
            <a:off x="1651322" y="2030631"/>
            <a:ext cx="9749045" cy="984250"/>
          </a:xfrm>
        </p:spPr>
        <p:txBody>
          <a:bodyPr anchor="b">
            <a:normAutofit/>
          </a:bodyPr>
          <a:lstStyle>
            <a:lvl1pPr marL="0" indent="0">
              <a:buNone/>
              <a:defRPr sz="4000">
                <a:solidFill>
                  <a:srgbClr val="C00000"/>
                </a:solidFill>
                <a:latin typeface="微软雅黑" panose="020B0503020204020204" pitchFamily="34" charset="-122"/>
                <a:ea typeface="微软雅黑" panose="020B0503020204020204" pitchFamily="34" charset="-122"/>
              </a:defRPr>
            </a:lvl1pPr>
            <a:lvl2pPr marL="457189" indent="0">
              <a:buNone/>
              <a:defRPr/>
            </a:lvl2pPr>
            <a:lvl3pPr marL="914377" indent="0">
              <a:buNone/>
              <a:defRPr/>
            </a:lvl3pPr>
            <a:lvl4pPr marL="1371566" indent="0">
              <a:buNone/>
              <a:defRPr/>
            </a:lvl4pPr>
            <a:lvl5pPr marL="1828755" indent="0">
              <a:buNone/>
              <a:defRPr/>
            </a:lvl5pPr>
          </a:lstStyle>
          <a:p>
            <a:pPr lvl="0"/>
            <a:r>
              <a:rPr lang="zh-CN" altLang="en-US" dirty="0"/>
              <a:t>工作标题</a:t>
            </a:r>
          </a:p>
        </p:txBody>
      </p:sp>
      <p:sp>
        <p:nvSpPr>
          <p:cNvPr id="9" name="文本占位符 8"/>
          <p:cNvSpPr>
            <a:spLocks noGrp="1"/>
          </p:cNvSpPr>
          <p:nvPr>
            <p:ph type="body" sz="quarter" idx="13" hasCustomPrompt="1"/>
          </p:nvPr>
        </p:nvSpPr>
        <p:spPr>
          <a:xfrm>
            <a:off x="2785533" y="3091082"/>
            <a:ext cx="8614834" cy="1960563"/>
          </a:xfrm>
        </p:spPr>
        <p:txBody>
          <a:bodyPr>
            <a:normAutofit/>
          </a:bodyPr>
          <a:lstStyle>
            <a:lvl1pPr marL="0" indent="0">
              <a:buNone/>
              <a:defRPr sz="2400"/>
            </a:lvl1pPr>
            <a:lvl2pPr marL="457189" indent="0">
              <a:buNone/>
              <a:defRPr/>
            </a:lvl2pPr>
            <a:lvl3pPr marL="914377" indent="0">
              <a:buNone/>
              <a:defRPr/>
            </a:lvl3pPr>
            <a:lvl4pPr marL="1371566" indent="0">
              <a:buNone/>
              <a:defRPr/>
            </a:lvl4pPr>
            <a:lvl5pPr marL="1828755" indent="0">
              <a:buNone/>
              <a:defRPr/>
            </a:lvl5pPr>
          </a:lstStyle>
          <a:p>
            <a:pPr lvl="0"/>
            <a:r>
              <a:rPr lang="zh-CN" altLang="en-US" dirty="0"/>
              <a:t>工作简介</a:t>
            </a:r>
          </a:p>
        </p:txBody>
      </p:sp>
    </p:spTree>
    <p:extLst>
      <p:ext uri="{BB962C8B-B14F-4D97-AF65-F5344CB8AC3E}">
        <p14:creationId xmlns:p14="http://schemas.microsoft.com/office/powerpoint/2010/main" val="3380935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结尾幻灯片">
    <p:spTree>
      <p:nvGrpSpPr>
        <p:cNvPr id="1" name=""/>
        <p:cNvGrpSpPr/>
        <p:nvPr/>
      </p:nvGrpSpPr>
      <p:grpSpPr>
        <a:xfrm>
          <a:off x="0" y="0"/>
          <a:ext cx="0" cy="0"/>
          <a:chOff x="0" y="0"/>
          <a:chExt cx="0" cy="0"/>
        </a:xfrm>
      </p:grpSpPr>
      <p:pic>
        <p:nvPicPr>
          <p:cNvPr id="16" name="Picture 2" descr="http://gf.aia.edu.cn/uploads/allimg/130723/1254301444-0.jpg"/>
          <p:cNvPicPr>
            <a:picLocks noChangeArrowheads="1"/>
          </p:cNvPicPr>
          <p:nvPr/>
        </p:nvPicPr>
        <p:blipFill rotWithShape="1">
          <a:blip r:embed="rId2" cstate="print">
            <a:lum bright="70000" contrast="-70000"/>
            <a:extLst>
              <a:ext uri="{28A0092B-C50C-407E-A947-70E740481C1C}">
                <a14:useLocalDpi xmlns:a14="http://schemas.microsoft.com/office/drawing/2010/main" val="0"/>
              </a:ext>
            </a:extLst>
          </a:blip>
          <a:srcRect l="397" t="33579" r="25458"/>
          <a:stretch/>
        </p:blipFill>
        <p:spPr bwMode="auto">
          <a:xfrm>
            <a:off x="9821333" y="86809"/>
            <a:ext cx="2362950" cy="2137250"/>
          </a:xfrm>
          <a:prstGeom prst="rect">
            <a:avLst/>
          </a:prstGeom>
          <a:noFill/>
          <a:extLst>
            <a:ext uri="{909E8E84-426E-40DD-AFC4-6F175D3DCCD1}">
              <a14:hiddenFill xmlns:a14="http://schemas.microsoft.com/office/drawing/2010/main">
                <a:solidFill>
                  <a:srgbClr val="FFFFFF"/>
                </a:solidFill>
              </a14:hiddenFill>
            </a:ext>
          </a:extLst>
        </p:spPr>
      </p:pic>
      <p:sp>
        <p:nvSpPr>
          <p:cNvPr id="15" name="文本框 14"/>
          <p:cNvSpPr txBox="1"/>
          <p:nvPr/>
        </p:nvSpPr>
        <p:spPr>
          <a:xfrm>
            <a:off x="1850147" y="2704027"/>
            <a:ext cx="9084072" cy="1107996"/>
          </a:xfrm>
          <a:prstGeom prst="rect">
            <a:avLst/>
          </a:prstGeom>
          <a:noFill/>
        </p:spPr>
        <p:txBody>
          <a:bodyPr wrap="square" rtlCol="0">
            <a:spAutoFit/>
          </a:bodyPr>
          <a:lstStyle/>
          <a:p>
            <a:pPr algn="ctr"/>
            <a:r>
              <a:rPr lang="zh-CN" altLang="en-US" sz="6600" dirty="0">
                <a:latin typeface="黑体" panose="02010609060101010101" pitchFamily="49" charset="-122"/>
                <a:ea typeface="黑体" panose="02010609060101010101" pitchFamily="49" charset="-122"/>
              </a:rPr>
              <a:t>谢谢！</a:t>
            </a:r>
            <a:endParaRPr lang="en-US" altLang="zh-CN" sz="3200" dirty="0">
              <a:latin typeface="黑体" panose="02010609060101010101" pitchFamily="49" charset="-122"/>
              <a:ea typeface="黑体" panose="02010609060101010101" pitchFamily="49" charset="-122"/>
            </a:endParaRPr>
          </a:p>
        </p:txBody>
      </p:sp>
      <p:grpSp>
        <p:nvGrpSpPr>
          <p:cNvPr id="8" name="组合 7"/>
          <p:cNvGrpSpPr/>
          <p:nvPr/>
        </p:nvGrpSpPr>
        <p:grpSpPr>
          <a:xfrm>
            <a:off x="338658" y="5740931"/>
            <a:ext cx="3273222" cy="816678"/>
            <a:chOff x="342591" y="6162951"/>
            <a:chExt cx="1729718" cy="422998"/>
          </a:xfrm>
        </p:grpSpPr>
        <p:pic>
          <p:nvPicPr>
            <p:cNvPr id="9" name="图片 8"/>
            <p:cNvPicPr>
              <a:picLocks noChangeAspect="1"/>
            </p:cNvPicPr>
            <p:nvPr/>
          </p:nvPicPr>
          <p:blipFill rotWithShape="1">
            <a:blip r:embed="rId3">
              <a:grayscl/>
              <a:extLst>
                <a:ext uri="{BEBA8EAE-BF5A-486C-A8C5-ECC9F3942E4B}">
                  <a14:imgProps xmlns:a14="http://schemas.microsoft.com/office/drawing/2010/main">
                    <a14:imgLayer r:embed="rId4">
                      <a14:imgEffect>
                        <a14:backgroundRemoval t="0" b="70696" l="0" r="29516"/>
                      </a14:imgEffect>
                      <a14:imgEffect>
                        <a14:artisticPencilGrayscale/>
                      </a14:imgEffect>
                    </a14:imgLayer>
                  </a14:imgProps>
                </a:ext>
              </a:extLst>
            </a:blip>
            <a:srcRect r="70186" b="29243"/>
            <a:stretch/>
          </p:blipFill>
          <p:spPr>
            <a:xfrm>
              <a:off x="342591" y="6162951"/>
              <a:ext cx="470767" cy="420329"/>
            </a:xfrm>
            <a:prstGeom prst="rect">
              <a:avLst/>
            </a:prstGeom>
          </p:spPr>
        </p:pic>
        <p:sp>
          <p:nvSpPr>
            <p:cNvPr id="14" name="文本框 13"/>
            <p:cNvSpPr txBox="1"/>
            <p:nvPr/>
          </p:nvSpPr>
          <p:spPr>
            <a:xfrm>
              <a:off x="793841" y="6177937"/>
              <a:ext cx="1278468" cy="334767"/>
            </a:xfrm>
            <a:prstGeom prst="rect">
              <a:avLst/>
            </a:prstGeom>
            <a:noFill/>
          </p:spPr>
          <p:txBody>
            <a:bodyPr wrap="square" rtlCol="0">
              <a:spAutoFit/>
            </a:bodyPr>
            <a:lstStyle/>
            <a:p>
              <a:r>
                <a:rPr lang="en-US" altLang="zh-CN" sz="3600" b="1" dirty="0">
                  <a:latin typeface="Comic Sans MS" panose="030F0702030302020204" pitchFamily="66" charset="0"/>
                </a:rPr>
                <a:t>PACMAN</a:t>
              </a:r>
            </a:p>
          </p:txBody>
        </p:sp>
        <p:sp>
          <p:nvSpPr>
            <p:cNvPr id="17" name="文本框 16"/>
            <p:cNvSpPr txBox="1"/>
            <p:nvPr/>
          </p:nvSpPr>
          <p:spPr>
            <a:xfrm>
              <a:off x="793841" y="6426536"/>
              <a:ext cx="1252168" cy="159413"/>
            </a:xfrm>
            <a:prstGeom prst="rect">
              <a:avLst/>
            </a:prstGeom>
            <a:noFill/>
          </p:spPr>
          <p:txBody>
            <a:bodyPr wrap="square" rtlCol="0">
              <a:spAutoFit/>
            </a:bodyPr>
            <a:lstStyle/>
            <a:p>
              <a:r>
                <a:rPr lang="en-US" altLang="zh-CN" sz="1400" i="1" dirty="0">
                  <a:latin typeface="+mn-lt"/>
                </a:rPr>
                <a:t>pacman.cs.tsinghua.edu.cn</a:t>
              </a:r>
              <a:endParaRPr lang="zh-CN" altLang="en-US" sz="1400" i="1" dirty="0">
                <a:latin typeface="+mn-lt"/>
              </a:endParaRPr>
            </a:p>
          </p:txBody>
        </p:sp>
      </p:grpSp>
    </p:spTree>
    <p:extLst>
      <p:ext uri="{BB962C8B-B14F-4D97-AF65-F5344CB8AC3E}">
        <p14:creationId xmlns:p14="http://schemas.microsoft.com/office/powerpoint/2010/main" val="19630832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206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2_标题幻灯片">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DF40C98A-F22C-4D02-95EC-4FE9FF59EB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031875" y="2025748"/>
            <a:ext cx="10128250" cy="2250038"/>
          </a:xfrm>
        </p:spPr>
        <p:txBody>
          <a:bodyPr wrap="none" anchor="b">
            <a:normAutofit/>
          </a:bodyPr>
          <a:lstStyle>
            <a:lvl1pPr algn="l">
              <a:defRPr sz="3600" b="1" i="0" cap="none" baseline="0">
                <a:effectLst/>
              </a:defRPr>
            </a:lvl1pPr>
          </a:lstStyle>
          <a:p>
            <a:r>
              <a:rPr lang="zh-CN" altLang="en-US"/>
              <a:t>单击此处编辑母版标题样式</a:t>
            </a:r>
            <a:endParaRPr lang="en-US" dirty="0"/>
          </a:p>
        </p:txBody>
      </p:sp>
      <p:sp>
        <p:nvSpPr>
          <p:cNvPr id="3" name="Subtitle 2"/>
          <p:cNvSpPr>
            <a:spLocks noGrp="1"/>
          </p:cNvSpPr>
          <p:nvPr>
            <p:ph type="subTitle" idx="1"/>
          </p:nvPr>
        </p:nvSpPr>
        <p:spPr>
          <a:xfrm>
            <a:off x="1031875" y="4430332"/>
            <a:ext cx="10128250" cy="1884472"/>
          </a:xfrm>
        </p:spPr>
        <p:txBody>
          <a:bodyPr anchor="t">
            <a:noAutofit/>
          </a:bodyPr>
          <a:lstStyle>
            <a:lvl1pPr marL="0" indent="0" algn="l">
              <a:buNone/>
              <a:defRPr sz="1800" cap="none"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en-US" dirty="0"/>
          </a:p>
        </p:txBody>
      </p:sp>
    </p:spTree>
    <p:extLst>
      <p:ext uri="{BB962C8B-B14F-4D97-AF65-F5344CB8AC3E}">
        <p14:creationId xmlns:p14="http://schemas.microsoft.com/office/powerpoint/2010/main" val="3838354512"/>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11" name="矩形 10"/>
          <p:cNvSpPr/>
          <p:nvPr/>
        </p:nvSpPr>
        <p:spPr>
          <a:xfrm>
            <a:off x="0" y="6671737"/>
            <a:ext cx="12192000" cy="18626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 name="矩形 11"/>
          <p:cNvSpPr/>
          <p:nvPr/>
        </p:nvSpPr>
        <p:spPr>
          <a:xfrm>
            <a:off x="0" y="-16932"/>
            <a:ext cx="12192000" cy="101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8" name="Slide Number Placeholder 5"/>
          <p:cNvSpPr>
            <a:spLocks noGrp="1"/>
          </p:cNvSpPr>
          <p:nvPr>
            <p:ph type="sldNum" sz="quarter" idx="4"/>
          </p:nvPr>
        </p:nvSpPr>
        <p:spPr>
          <a:xfrm>
            <a:off x="11705773" y="6618588"/>
            <a:ext cx="920188" cy="206049"/>
          </a:xfrm>
          <a:prstGeom prst="rect">
            <a:avLst/>
          </a:prstGeom>
        </p:spPr>
        <p:txBody>
          <a:bodyPr/>
          <a:lstStyle>
            <a:lvl1pPr>
              <a:defRPr lang="zh-CN" altLang="en-US" sz="1200" kern="1200" smtClean="0">
                <a:solidFill>
                  <a:schemeClr val="bg1"/>
                </a:solidFill>
                <a:latin typeface="+mn-lt"/>
                <a:ea typeface="华文仿宋" panose="02010600040101010101" pitchFamily="2" charset="-122"/>
                <a:cs typeface="+mn-cs"/>
              </a:defRPr>
            </a:lvl1pPr>
          </a:lstStyle>
          <a:p>
            <a:fld id="{A20E5029-513D-4C5A-B99E-82F8E1FDD8A9}" type="slidenum">
              <a:rPr lang="en-US" smtClean="0"/>
              <a:t>‹#›</a:t>
            </a:fld>
            <a:endParaRPr lang="en-US"/>
          </a:p>
        </p:txBody>
      </p:sp>
      <p:sp>
        <p:nvSpPr>
          <p:cNvPr id="9" name="文本框 8">
            <a:extLst>
              <a:ext uri="{FF2B5EF4-FFF2-40B4-BE49-F238E27FC236}">
                <a16:creationId xmlns:a16="http://schemas.microsoft.com/office/drawing/2014/main" id="{2AF7F3E9-B5BA-479D-B617-C186F7F60D99}"/>
              </a:ext>
            </a:extLst>
          </p:cNvPr>
          <p:cNvSpPr txBox="1"/>
          <p:nvPr/>
        </p:nvSpPr>
        <p:spPr>
          <a:xfrm>
            <a:off x="39915" y="6626370"/>
            <a:ext cx="11498943" cy="276999"/>
          </a:xfrm>
          <a:prstGeom prst="rect">
            <a:avLst/>
          </a:prstGeom>
          <a:noFill/>
        </p:spPr>
        <p:txBody>
          <a:bodyPr wrap="square" rtlCol="0">
            <a:spAutoFit/>
          </a:bodyPr>
          <a:lstStyle/>
          <a:p>
            <a:pPr algn="l"/>
            <a:r>
              <a:rPr lang="en-US" altLang="zh-CN" sz="1200" dirty="0" err="1">
                <a:solidFill>
                  <a:schemeClr val="bg1"/>
                </a:solidFill>
                <a:latin typeface="+mn-lt"/>
                <a:ea typeface="华文楷体" panose="02010600040101010101" pitchFamily="2" charset="-122"/>
              </a:rPr>
              <a:t>MagPy</a:t>
            </a:r>
            <a:r>
              <a:rPr lang="en-US" altLang="zh-CN" sz="1200" dirty="0">
                <a:solidFill>
                  <a:schemeClr val="bg1"/>
                </a:solidFill>
                <a:latin typeface="+mn-lt"/>
                <a:ea typeface="华文楷体" panose="02010600040101010101" pitchFamily="2" charset="-122"/>
              </a:rPr>
              <a:t>: Compiling Eager Mode DNN Programs by Monitoring Execution States    Chen Zhang, </a:t>
            </a:r>
            <a:r>
              <a:rPr lang="en-US" altLang="zh-CN" sz="1200" dirty="0" err="1">
                <a:solidFill>
                  <a:schemeClr val="bg1"/>
                </a:solidFill>
                <a:latin typeface="+mn-lt"/>
                <a:ea typeface="华文楷体" panose="02010600040101010101" pitchFamily="2" charset="-122"/>
              </a:rPr>
              <a:t>Rongchao</a:t>
            </a:r>
            <a:r>
              <a:rPr lang="en-US" altLang="zh-CN" sz="1200" dirty="0">
                <a:solidFill>
                  <a:schemeClr val="bg1"/>
                </a:solidFill>
                <a:latin typeface="+mn-lt"/>
                <a:ea typeface="华文楷体" panose="02010600040101010101" pitchFamily="2" charset="-122"/>
              </a:rPr>
              <a:t> Dong, </a:t>
            </a:r>
            <a:r>
              <a:rPr lang="en-US" altLang="zh-CN" sz="1200" dirty="0" err="1">
                <a:solidFill>
                  <a:schemeClr val="bg1"/>
                </a:solidFill>
                <a:latin typeface="+mn-lt"/>
                <a:ea typeface="华文楷体" panose="02010600040101010101" pitchFamily="2" charset="-122"/>
              </a:rPr>
              <a:t>Haojie</a:t>
            </a:r>
            <a:r>
              <a:rPr lang="en-US" altLang="zh-CN" sz="1200" dirty="0">
                <a:solidFill>
                  <a:schemeClr val="bg1"/>
                </a:solidFill>
                <a:latin typeface="+mn-lt"/>
                <a:ea typeface="华文楷体" panose="02010600040101010101" pitchFamily="2" charset="-122"/>
              </a:rPr>
              <a:t> Wang, </a:t>
            </a:r>
            <a:r>
              <a:rPr lang="en-US" altLang="zh-CN" sz="1200" dirty="0" err="1">
                <a:solidFill>
                  <a:schemeClr val="bg1"/>
                </a:solidFill>
                <a:latin typeface="+mn-lt"/>
                <a:ea typeface="华文楷体" panose="02010600040101010101" pitchFamily="2" charset="-122"/>
              </a:rPr>
              <a:t>Runxin</a:t>
            </a:r>
            <a:r>
              <a:rPr lang="en-US" altLang="zh-CN" sz="1200" dirty="0">
                <a:solidFill>
                  <a:schemeClr val="bg1"/>
                </a:solidFill>
                <a:latin typeface="+mn-lt"/>
                <a:ea typeface="华文楷体" panose="02010600040101010101" pitchFamily="2" charset="-122"/>
              </a:rPr>
              <a:t> Zhong, </a:t>
            </a:r>
            <a:r>
              <a:rPr lang="en-US" altLang="zh-CN" sz="1200" dirty="0" err="1">
                <a:solidFill>
                  <a:schemeClr val="bg1"/>
                </a:solidFill>
                <a:latin typeface="+mn-lt"/>
                <a:ea typeface="华文楷体" panose="02010600040101010101" pitchFamily="2" charset="-122"/>
              </a:rPr>
              <a:t>Jike</a:t>
            </a:r>
            <a:r>
              <a:rPr lang="en-US" altLang="zh-CN" sz="1200" dirty="0">
                <a:solidFill>
                  <a:schemeClr val="bg1"/>
                </a:solidFill>
                <a:latin typeface="+mn-lt"/>
                <a:ea typeface="华文楷体" panose="02010600040101010101" pitchFamily="2" charset="-122"/>
              </a:rPr>
              <a:t> Chen, Jidong Zhai; Tsinghua University</a:t>
            </a:r>
            <a:endParaRPr lang="zh-CN" altLang="en-US" sz="1200" dirty="0">
              <a:solidFill>
                <a:schemeClr val="bg1"/>
              </a:solidFill>
              <a:latin typeface="+mn-lt"/>
              <a:ea typeface="华文楷体" panose="02010600040101010101" pitchFamily="2" charset="-122"/>
            </a:endParaRPr>
          </a:p>
        </p:txBody>
      </p:sp>
    </p:spTree>
    <p:extLst>
      <p:ext uri="{BB962C8B-B14F-4D97-AF65-F5344CB8AC3E}">
        <p14:creationId xmlns:p14="http://schemas.microsoft.com/office/powerpoint/2010/main" val="1616486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微软雅黑 Light" panose="020B0502040204020203" pitchFamily="34" charset="-122"/>
          <a:cs typeface="+mj-cs"/>
        </a:defRPr>
      </a:lvl1pPr>
    </p:titleStyle>
    <p:bodyStyle>
      <a:lvl1pPr marL="228594" indent="-228594" algn="l" defTabSz="914377"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微软雅黑 Light" panose="020B0502040204020203" pitchFamily="34" charset="-122"/>
          <a:cs typeface="+mn-cs"/>
        </a:defRPr>
      </a:lvl1pPr>
      <a:lvl2pPr marL="685783" indent="-228594" algn="l" defTabSz="914377"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微软雅黑 Light" panose="020B0502040204020203" pitchFamily="34" charset="-122"/>
          <a:cs typeface="+mn-cs"/>
        </a:defRPr>
      </a:lvl2pPr>
      <a:lvl3pPr marL="1142971" indent="-228594" algn="l" defTabSz="914377"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微软雅黑 Light" panose="020B0502040204020203" pitchFamily="34" charset="-122"/>
          <a:cs typeface="+mn-cs"/>
        </a:defRPr>
      </a:lvl3pPr>
      <a:lvl4pPr marL="1600160" indent="-228594" algn="l" defTabSz="914377"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微软雅黑 Light" panose="020B0502040204020203" pitchFamily="34" charset="-122"/>
          <a:cs typeface="+mn-cs"/>
        </a:defRPr>
      </a:lvl4pPr>
      <a:lvl5pPr marL="2057349" indent="-228594" algn="l" defTabSz="914377"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微软雅黑 Light" panose="020B0502040204020203" pitchFamily="34" charset="-122"/>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2.svg"/></Relationships>
</file>

<file path=ppt/slides/_rels/slide39.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https://github.com/heheda12345/MagPy" TargetMode="External"/><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chart" Target="../charts/chart2.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5FAABB96-AD96-4AD9-AB4B-C4875611EB31}"/>
              </a:ext>
            </a:extLst>
          </p:cNvPr>
          <p:cNvSpPr>
            <a:spLocks noGrp="1"/>
          </p:cNvSpPr>
          <p:nvPr>
            <p:ph type="ctrTitle"/>
          </p:nvPr>
        </p:nvSpPr>
        <p:spPr>
          <a:xfrm>
            <a:off x="114085" y="1503646"/>
            <a:ext cx="11963830" cy="1574157"/>
          </a:xfrm>
        </p:spPr>
        <p:txBody>
          <a:bodyPr/>
          <a:lstStyle/>
          <a:p>
            <a:r>
              <a:rPr lang="en-US" sz="4000" dirty="0" err="1"/>
              <a:t>MagPy</a:t>
            </a:r>
            <a:r>
              <a:rPr lang="en-US" sz="4000" dirty="0"/>
              <a:t>: Compiling Eager Mode DNN Programs by Monitoring Execution States</a:t>
            </a:r>
          </a:p>
        </p:txBody>
      </p:sp>
      <p:sp>
        <p:nvSpPr>
          <p:cNvPr id="5" name="文本占位符 4">
            <a:extLst>
              <a:ext uri="{FF2B5EF4-FFF2-40B4-BE49-F238E27FC236}">
                <a16:creationId xmlns:a16="http://schemas.microsoft.com/office/drawing/2014/main" id="{7FBFB90E-6353-463D-8B91-421262259572}"/>
              </a:ext>
            </a:extLst>
          </p:cNvPr>
          <p:cNvSpPr>
            <a:spLocks noGrp="1"/>
          </p:cNvSpPr>
          <p:nvPr>
            <p:ph type="body" sz="quarter" idx="14"/>
          </p:nvPr>
        </p:nvSpPr>
        <p:spPr>
          <a:xfrm>
            <a:off x="438747" y="3735092"/>
            <a:ext cx="11085608" cy="1215342"/>
          </a:xfrm>
        </p:spPr>
        <p:txBody>
          <a:bodyPr/>
          <a:lstStyle/>
          <a:p>
            <a:r>
              <a:rPr lang="en-US" b="1" u="sng" dirty="0">
                <a:latin typeface="+mj-lt"/>
              </a:rPr>
              <a:t>Chen Zhang</a:t>
            </a:r>
            <a:r>
              <a:rPr lang="en-US" dirty="0">
                <a:latin typeface="+mj-lt"/>
              </a:rPr>
              <a:t>   </a:t>
            </a:r>
            <a:r>
              <a:rPr lang="en-US" dirty="0" err="1">
                <a:latin typeface="+mj-lt"/>
              </a:rPr>
              <a:t>Rongchao</a:t>
            </a:r>
            <a:r>
              <a:rPr lang="en-US" dirty="0">
                <a:latin typeface="+mj-lt"/>
              </a:rPr>
              <a:t> Dong   </a:t>
            </a:r>
            <a:r>
              <a:rPr lang="en-US" dirty="0" err="1">
                <a:latin typeface="+mj-lt"/>
              </a:rPr>
              <a:t>Haojie</a:t>
            </a:r>
            <a:r>
              <a:rPr lang="en-US" dirty="0">
                <a:latin typeface="+mj-lt"/>
              </a:rPr>
              <a:t> Wang   </a:t>
            </a:r>
            <a:r>
              <a:rPr lang="en-US" dirty="0" err="1">
                <a:latin typeface="+mj-lt"/>
              </a:rPr>
              <a:t>Runxin</a:t>
            </a:r>
            <a:r>
              <a:rPr lang="en-US" dirty="0">
                <a:latin typeface="+mj-lt"/>
              </a:rPr>
              <a:t> Zhong   </a:t>
            </a:r>
            <a:r>
              <a:rPr lang="en-US" dirty="0" err="1">
                <a:latin typeface="+mj-lt"/>
              </a:rPr>
              <a:t>Jike</a:t>
            </a:r>
            <a:r>
              <a:rPr lang="en-US" dirty="0">
                <a:latin typeface="+mj-lt"/>
              </a:rPr>
              <a:t> Chen   Jidong Zhai</a:t>
            </a:r>
          </a:p>
          <a:p>
            <a:endParaRPr lang="en-US" sz="1400" dirty="0">
              <a:latin typeface="+mj-lt"/>
            </a:endParaRPr>
          </a:p>
          <a:p>
            <a:r>
              <a:rPr lang="en-US" dirty="0">
                <a:latin typeface="+mj-lt"/>
              </a:rPr>
              <a:t>Tsinghua University</a:t>
            </a:r>
          </a:p>
        </p:txBody>
      </p:sp>
      <p:sp>
        <p:nvSpPr>
          <p:cNvPr id="6" name="文本占位符 5">
            <a:extLst>
              <a:ext uri="{FF2B5EF4-FFF2-40B4-BE49-F238E27FC236}">
                <a16:creationId xmlns:a16="http://schemas.microsoft.com/office/drawing/2014/main" id="{87A4991D-21B0-49E0-A3D4-DFAC7F72244A}"/>
              </a:ext>
            </a:extLst>
          </p:cNvPr>
          <p:cNvSpPr>
            <a:spLocks noGrp="1"/>
          </p:cNvSpPr>
          <p:nvPr>
            <p:ph type="body" sz="quarter" idx="17"/>
          </p:nvPr>
        </p:nvSpPr>
        <p:spPr/>
        <p:txBody>
          <a:bodyPr/>
          <a:lstStyle/>
          <a:p>
            <a:endParaRPr lang="en-US" dirty="0"/>
          </a:p>
        </p:txBody>
      </p:sp>
      <p:pic>
        <p:nvPicPr>
          <p:cNvPr id="7" name="图片 6">
            <a:extLst>
              <a:ext uri="{FF2B5EF4-FFF2-40B4-BE49-F238E27FC236}">
                <a16:creationId xmlns:a16="http://schemas.microsoft.com/office/drawing/2014/main" id="{ED463827-12C9-4972-BBF0-166C10BFD67E}"/>
              </a:ext>
            </a:extLst>
          </p:cNvPr>
          <p:cNvPicPr>
            <a:picLocks noChangeAspect="1"/>
          </p:cNvPicPr>
          <p:nvPr/>
        </p:nvPicPr>
        <p:blipFill>
          <a:blip r:embed="rId3"/>
          <a:stretch>
            <a:fillRect/>
          </a:stretch>
        </p:blipFill>
        <p:spPr>
          <a:xfrm>
            <a:off x="9357747" y="355775"/>
            <a:ext cx="2559050" cy="749200"/>
          </a:xfrm>
          <a:prstGeom prst="rect">
            <a:avLst/>
          </a:prstGeom>
        </p:spPr>
      </p:pic>
    </p:spTree>
    <p:extLst>
      <p:ext uri="{BB962C8B-B14F-4D97-AF65-F5344CB8AC3E}">
        <p14:creationId xmlns:p14="http://schemas.microsoft.com/office/powerpoint/2010/main" val="175352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878475D-0FC2-4397-AC07-D2DD0C9BC120}"/>
              </a:ext>
            </a:extLst>
          </p:cNvPr>
          <p:cNvSpPr>
            <a:spLocks noGrp="1"/>
          </p:cNvSpPr>
          <p:nvPr>
            <p:ph type="title"/>
          </p:nvPr>
        </p:nvSpPr>
        <p:spPr/>
        <p:txBody>
          <a:bodyPr/>
          <a:lstStyle/>
          <a:p>
            <a:r>
              <a:rPr lang="en-US" dirty="0"/>
              <a:t>Summary of Related Work</a:t>
            </a:r>
          </a:p>
        </p:txBody>
      </p:sp>
      <p:sp>
        <p:nvSpPr>
          <p:cNvPr id="3" name="内容占位符 2">
            <a:extLst>
              <a:ext uri="{FF2B5EF4-FFF2-40B4-BE49-F238E27FC236}">
                <a16:creationId xmlns:a16="http://schemas.microsoft.com/office/drawing/2014/main" id="{A3E3A6CB-674C-4575-9C1E-B11BFBDC2360}"/>
              </a:ext>
            </a:extLst>
          </p:cNvPr>
          <p:cNvSpPr>
            <a:spLocks noGrp="1"/>
          </p:cNvSpPr>
          <p:nvPr>
            <p:ph idx="1"/>
          </p:nvPr>
        </p:nvSpPr>
        <p:spPr>
          <a:xfrm>
            <a:off x="612426" y="1250067"/>
            <a:ext cx="12698625" cy="5057601"/>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How to achieve both good safety and </a:t>
            </a:r>
            <a:r>
              <a:rPr lang="en-US" altLang="zh-CN" dirty="0"/>
              <a:t>good coverage</a:t>
            </a:r>
            <a:r>
              <a:rPr lang="en-US" dirty="0"/>
              <a:t>?</a:t>
            </a:r>
          </a:p>
        </p:txBody>
      </p:sp>
      <p:sp>
        <p:nvSpPr>
          <p:cNvPr id="4" name="灯片编号占位符 3">
            <a:extLst>
              <a:ext uri="{FF2B5EF4-FFF2-40B4-BE49-F238E27FC236}">
                <a16:creationId xmlns:a16="http://schemas.microsoft.com/office/drawing/2014/main" id="{4818CB18-C617-4FCB-9F32-296B1A1092D4}"/>
              </a:ext>
            </a:extLst>
          </p:cNvPr>
          <p:cNvSpPr>
            <a:spLocks noGrp="1"/>
          </p:cNvSpPr>
          <p:nvPr>
            <p:ph type="sldNum" sz="quarter" idx="4"/>
          </p:nvPr>
        </p:nvSpPr>
        <p:spPr>
          <a:xfrm>
            <a:off x="11778342" y="6618588"/>
            <a:ext cx="1066800" cy="206049"/>
          </a:xfrm>
        </p:spPr>
        <p:txBody>
          <a:bodyPr/>
          <a:lstStyle/>
          <a:p>
            <a:fld id="{A20E5029-513D-4C5A-B99E-82F8E1FDD8A9}" type="slidenum">
              <a:rPr lang="en-US" smtClean="0"/>
              <a:t>10</a:t>
            </a:fld>
            <a:endParaRPr lang="en-US"/>
          </a:p>
        </p:txBody>
      </p:sp>
      <p:graphicFrame>
        <p:nvGraphicFramePr>
          <p:cNvPr id="5" name="表格 5">
            <a:extLst>
              <a:ext uri="{FF2B5EF4-FFF2-40B4-BE49-F238E27FC236}">
                <a16:creationId xmlns:a16="http://schemas.microsoft.com/office/drawing/2014/main" id="{99F5D0BB-3D59-401B-905C-ED6B05749CCF}"/>
              </a:ext>
            </a:extLst>
          </p:cNvPr>
          <p:cNvGraphicFramePr>
            <a:graphicFrameLocks noGrp="1"/>
          </p:cNvGraphicFramePr>
          <p:nvPr>
            <p:extLst>
              <p:ext uri="{D42A27DB-BD31-4B8C-83A1-F6EECF244321}">
                <p14:modId xmlns:p14="http://schemas.microsoft.com/office/powerpoint/2010/main" val="3723473909"/>
              </p:ext>
            </p:extLst>
          </p:nvPr>
        </p:nvGraphicFramePr>
        <p:xfrm>
          <a:off x="2032000" y="1951418"/>
          <a:ext cx="8128000" cy="2487000"/>
        </p:xfrm>
        <a:graphic>
          <a:graphicData uri="http://schemas.openxmlformats.org/drawingml/2006/table">
            <a:tbl>
              <a:tblPr firstRow="1" bandRow="1">
                <a:tableStyleId>{6E25E649-3F16-4E02-A733-19D2CDBF48F0}</a:tableStyleId>
              </a:tblPr>
              <a:tblGrid>
                <a:gridCol w="2032000">
                  <a:extLst>
                    <a:ext uri="{9D8B030D-6E8A-4147-A177-3AD203B41FA5}">
                      <a16:colId xmlns:a16="http://schemas.microsoft.com/office/drawing/2014/main" val="2175301585"/>
                    </a:ext>
                  </a:extLst>
                </a:gridCol>
                <a:gridCol w="2032000">
                  <a:extLst>
                    <a:ext uri="{9D8B030D-6E8A-4147-A177-3AD203B41FA5}">
                      <a16:colId xmlns:a16="http://schemas.microsoft.com/office/drawing/2014/main" val="171066005"/>
                    </a:ext>
                  </a:extLst>
                </a:gridCol>
                <a:gridCol w="2032000">
                  <a:extLst>
                    <a:ext uri="{9D8B030D-6E8A-4147-A177-3AD203B41FA5}">
                      <a16:colId xmlns:a16="http://schemas.microsoft.com/office/drawing/2014/main" val="504179020"/>
                    </a:ext>
                  </a:extLst>
                </a:gridCol>
                <a:gridCol w="2032000">
                  <a:extLst>
                    <a:ext uri="{9D8B030D-6E8A-4147-A177-3AD203B41FA5}">
                      <a16:colId xmlns:a16="http://schemas.microsoft.com/office/drawing/2014/main" val="541963110"/>
                    </a:ext>
                  </a:extLst>
                </a:gridCol>
              </a:tblGrid>
              <a:tr h="829000">
                <a:tc>
                  <a:txBody>
                    <a:bodyPr/>
                    <a:lstStyle/>
                    <a:p>
                      <a:pPr algn="ctr"/>
                      <a:endParaRPr lang="zh-CN" altLang="en-US" sz="2400" dirty="0"/>
                    </a:p>
                  </a:txBody>
                  <a:tcPr anchor="ctr"/>
                </a:tc>
                <a:tc>
                  <a:txBody>
                    <a:bodyPr/>
                    <a:lstStyle/>
                    <a:p>
                      <a:pPr algn="ctr"/>
                      <a:r>
                        <a:rPr lang="en-US" altLang="zh-CN" sz="2400" dirty="0"/>
                        <a:t>Safety</a:t>
                      </a:r>
                      <a:endParaRPr lang="zh-CN" altLang="en-US" sz="2400" dirty="0"/>
                    </a:p>
                  </a:txBody>
                  <a:tcPr anchor="ctr"/>
                </a:tc>
                <a:tc>
                  <a:txBody>
                    <a:bodyPr/>
                    <a:lstStyle/>
                    <a:p>
                      <a:pPr algn="ctr"/>
                      <a:r>
                        <a:rPr lang="en-US" altLang="zh-CN" sz="2400" dirty="0"/>
                        <a:t>Coverage</a:t>
                      </a:r>
                      <a:endParaRPr lang="zh-CN" altLang="en-US" sz="2400" dirty="0"/>
                    </a:p>
                  </a:txBody>
                  <a:tcPr anchor="ctr"/>
                </a:tc>
                <a:tc>
                  <a:txBody>
                    <a:bodyPr/>
                    <a:lstStyle/>
                    <a:p>
                      <a:pPr algn="ctr"/>
                      <a:r>
                        <a:rPr lang="en-US" altLang="zh-CN" sz="2400" dirty="0"/>
                        <a:t>Performance</a:t>
                      </a:r>
                      <a:endParaRPr lang="zh-CN" altLang="en-US" sz="2400" dirty="0"/>
                    </a:p>
                  </a:txBody>
                  <a:tcPr anchor="ctr"/>
                </a:tc>
                <a:extLst>
                  <a:ext uri="{0D108BD9-81ED-4DB2-BD59-A6C34878D82A}">
                    <a16:rowId xmlns:a16="http://schemas.microsoft.com/office/drawing/2014/main" val="3039330609"/>
                  </a:ext>
                </a:extLst>
              </a:tr>
              <a:tr h="829000">
                <a:tc>
                  <a:txBody>
                    <a:bodyPr/>
                    <a:lstStyle/>
                    <a:p>
                      <a:pPr algn="ctr"/>
                      <a:r>
                        <a:rPr lang="en-US" altLang="zh-CN" sz="2400" dirty="0"/>
                        <a:t>Trace based</a:t>
                      </a:r>
                      <a:endParaRPr lang="zh-CN" altLang="en-US" sz="2400" dirty="0"/>
                    </a:p>
                  </a:txBody>
                  <a:tcPr anchor="ctr"/>
                </a:tc>
                <a:tc>
                  <a:txBody>
                    <a:bodyPr/>
                    <a:lstStyle/>
                    <a:p>
                      <a:pPr algn="ctr"/>
                      <a:endParaRPr lang="zh-CN" altLang="en-US" sz="2400" dirty="0"/>
                    </a:p>
                  </a:txBody>
                  <a:tcPr anchor="ctr"/>
                </a:tc>
                <a:tc>
                  <a:txBody>
                    <a:bodyPr/>
                    <a:lstStyle/>
                    <a:p>
                      <a:pPr algn="ctr"/>
                      <a:endParaRPr lang="zh-CN" altLang="en-US" sz="2400" dirty="0"/>
                    </a:p>
                  </a:txBody>
                  <a:tcPr anchor="ctr"/>
                </a:tc>
                <a:tc>
                  <a:txBody>
                    <a:bodyPr/>
                    <a:lstStyle/>
                    <a:p>
                      <a:pPr algn="ctr"/>
                      <a:endParaRPr lang="zh-CN" altLang="en-US" sz="2400" dirty="0"/>
                    </a:p>
                  </a:txBody>
                  <a:tcPr anchor="ctr"/>
                </a:tc>
                <a:extLst>
                  <a:ext uri="{0D108BD9-81ED-4DB2-BD59-A6C34878D82A}">
                    <a16:rowId xmlns:a16="http://schemas.microsoft.com/office/drawing/2014/main" val="455257762"/>
                  </a:ext>
                </a:extLst>
              </a:tr>
              <a:tr h="829000">
                <a:tc>
                  <a:txBody>
                    <a:bodyPr/>
                    <a:lstStyle/>
                    <a:p>
                      <a:pPr algn="ctr"/>
                      <a:r>
                        <a:rPr lang="en-US" altLang="zh-CN" sz="2400" dirty="0"/>
                        <a:t>Analysis based</a:t>
                      </a:r>
                      <a:endParaRPr lang="zh-CN" altLang="en-US" sz="2400" dirty="0"/>
                    </a:p>
                  </a:txBody>
                  <a:tcPr anchor="ctr"/>
                </a:tc>
                <a:tc>
                  <a:txBody>
                    <a:bodyPr/>
                    <a:lstStyle/>
                    <a:p>
                      <a:pPr algn="ctr"/>
                      <a:endParaRPr lang="zh-CN" altLang="en-US" sz="2400" dirty="0"/>
                    </a:p>
                  </a:txBody>
                  <a:tcPr anchor="ctr"/>
                </a:tc>
                <a:tc>
                  <a:txBody>
                    <a:bodyPr/>
                    <a:lstStyle/>
                    <a:p>
                      <a:pPr algn="ctr"/>
                      <a:endParaRPr lang="zh-CN" altLang="en-US" sz="2400" dirty="0"/>
                    </a:p>
                  </a:txBody>
                  <a:tcPr anchor="ctr"/>
                </a:tc>
                <a:tc>
                  <a:txBody>
                    <a:bodyPr/>
                    <a:lstStyle/>
                    <a:p>
                      <a:pPr algn="ctr"/>
                      <a:endParaRPr lang="zh-CN" altLang="en-US" sz="2400" dirty="0"/>
                    </a:p>
                  </a:txBody>
                  <a:tcPr anchor="ctr"/>
                </a:tc>
                <a:extLst>
                  <a:ext uri="{0D108BD9-81ED-4DB2-BD59-A6C34878D82A}">
                    <a16:rowId xmlns:a16="http://schemas.microsoft.com/office/drawing/2014/main" val="3513963428"/>
                  </a:ext>
                </a:extLst>
              </a:tr>
            </a:tbl>
          </a:graphicData>
        </a:graphic>
      </p:graphicFrame>
      <p:sp>
        <p:nvSpPr>
          <p:cNvPr id="6" name="笑脸 5">
            <a:extLst>
              <a:ext uri="{FF2B5EF4-FFF2-40B4-BE49-F238E27FC236}">
                <a16:creationId xmlns:a16="http://schemas.microsoft.com/office/drawing/2014/main" id="{73B5A978-5079-40F7-9708-0293244B5897}"/>
              </a:ext>
            </a:extLst>
          </p:cNvPr>
          <p:cNvSpPr/>
          <p:nvPr/>
        </p:nvSpPr>
        <p:spPr>
          <a:xfrm>
            <a:off x="6773393" y="2922712"/>
            <a:ext cx="640396" cy="580006"/>
          </a:xfrm>
          <a:prstGeom prst="smileyFace">
            <a:avLst>
              <a:gd name="adj" fmla="val 4653"/>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 name="笑脸 6">
            <a:extLst>
              <a:ext uri="{FF2B5EF4-FFF2-40B4-BE49-F238E27FC236}">
                <a16:creationId xmlns:a16="http://schemas.microsoft.com/office/drawing/2014/main" id="{24DD5AA0-8BF1-442D-9548-BB22BEF4411E}"/>
              </a:ext>
            </a:extLst>
          </p:cNvPr>
          <p:cNvSpPr/>
          <p:nvPr/>
        </p:nvSpPr>
        <p:spPr>
          <a:xfrm>
            <a:off x="6773393" y="3743588"/>
            <a:ext cx="640397" cy="580007"/>
          </a:xfrm>
          <a:prstGeom prst="smileyFace">
            <a:avLst>
              <a:gd name="adj" fmla="val -4653"/>
            </a:avLst>
          </a:prstGeom>
          <a:solidFill>
            <a:srgbClr val="FFCCC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8" name="笑脸 7">
            <a:extLst>
              <a:ext uri="{FF2B5EF4-FFF2-40B4-BE49-F238E27FC236}">
                <a16:creationId xmlns:a16="http://schemas.microsoft.com/office/drawing/2014/main" id="{E68B803E-B8BB-4862-A5DB-B74FF8D6F8A7}"/>
              </a:ext>
            </a:extLst>
          </p:cNvPr>
          <p:cNvSpPr/>
          <p:nvPr/>
        </p:nvSpPr>
        <p:spPr>
          <a:xfrm>
            <a:off x="4692045" y="2904914"/>
            <a:ext cx="640397" cy="580007"/>
          </a:xfrm>
          <a:prstGeom prst="smileyFace">
            <a:avLst>
              <a:gd name="adj" fmla="val -4653"/>
            </a:avLst>
          </a:prstGeom>
          <a:solidFill>
            <a:srgbClr val="FFCCC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9" name="笑脸 8">
            <a:extLst>
              <a:ext uri="{FF2B5EF4-FFF2-40B4-BE49-F238E27FC236}">
                <a16:creationId xmlns:a16="http://schemas.microsoft.com/office/drawing/2014/main" id="{B2752D50-1AFD-4A0E-B6A0-98C439C6463B}"/>
              </a:ext>
            </a:extLst>
          </p:cNvPr>
          <p:cNvSpPr/>
          <p:nvPr/>
        </p:nvSpPr>
        <p:spPr>
          <a:xfrm>
            <a:off x="4692045" y="3743588"/>
            <a:ext cx="640396" cy="580006"/>
          </a:xfrm>
          <a:prstGeom prst="smileyFace">
            <a:avLst>
              <a:gd name="adj" fmla="val 4653"/>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 name="笑脸 9">
            <a:extLst>
              <a:ext uri="{FF2B5EF4-FFF2-40B4-BE49-F238E27FC236}">
                <a16:creationId xmlns:a16="http://schemas.microsoft.com/office/drawing/2014/main" id="{ED2C9E55-D5AE-D12B-F8C6-338E190F1B46}"/>
              </a:ext>
            </a:extLst>
          </p:cNvPr>
          <p:cNvSpPr/>
          <p:nvPr/>
        </p:nvSpPr>
        <p:spPr>
          <a:xfrm>
            <a:off x="8794907" y="2922712"/>
            <a:ext cx="640397" cy="580007"/>
          </a:xfrm>
          <a:prstGeom prst="smileyFace">
            <a:avLst>
              <a:gd name="adj" fmla="val -4653"/>
            </a:avLst>
          </a:prstGeom>
          <a:solidFill>
            <a:srgbClr val="FFCCC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1" name="笑脸 10">
            <a:extLst>
              <a:ext uri="{FF2B5EF4-FFF2-40B4-BE49-F238E27FC236}">
                <a16:creationId xmlns:a16="http://schemas.microsoft.com/office/drawing/2014/main" id="{39737638-BDEB-7435-9E4F-2DD8330789E7}"/>
              </a:ext>
            </a:extLst>
          </p:cNvPr>
          <p:cNvSpPr/>
          <p:nvPr/>
        </p:nvSpPr>
        <p:spPr>
          <a:xfrm>
            <a:off x="8794907" y="3745994"/>
            <a:ext cx="640397" cy="580007"/>
          </a:xfrm>
          <a:prstGeom prst="smileyFace">
            <a:avLst>
              <a:gd name="adj" fmla="val -4653"/>
            </a:avLst>
          </a:prstGeom>
          <a:solidFill>
            <a:srgbClr val="FFCCC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Tree>
    <p:extLst>
      <p:ext uri="{BB962C8B-B14F-4D97-AF65-F5344CB8AC3E}">
        <p14:creationId xmlns:p14="http://schemas.microsoft.com/office/powerpoint/2010/main" val="1396968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B080CF-C1DB-4240-8429-29633A6865B7}"/>
              </a:ext>
            </a:extLst>
          </p:cNvPr>
          <p:cNvSpPr>
            <a:spLocks noGrp="1"/>
          </p:cNvSpPr>
          <p:nvPr>
            <p:ph type="title"/>
          </p:nvPr>
        </p:nvSpPr>
        <p:spPr/>
        <p:txBody>
          <a:bodyPr/>
          <a:lstStyle/>
          <a:p>
            <a:r>
              <a:rPr lang="en-US" dirty="0"/>
              <a:t>Key Idea</a:t>
            </a:r>
          </a:p>
        </p:txBody>
      </p:sp>
      <p:sp>
        <p:nvSpPr>
          <p:cNvPr id="3" name="内容占位符 2">
            <a:extLst>
              <a:ext uri="{FF2B5EF4-FFF2-40B4-BE49-F238E27FC236}">
                <a16:creationId xmlns:a16="http://schemas.microsoft.com/office/drawing/2014/main" id="{67A70C47-7355-4A08-B57F-D0D72907A677}"/>
              </a:ext>
            </a:extLst>
          </p:cNvPr>
          <p:cNvSpPr>
            <a:spLocks noGrp="1"/>
          </p:cNvSpPr>
          <p:nvPr>
            <p:ph idx="1"/>
          </p:nvPr>
        </p:nvSpPr>
        <p:spPr>
          <a:xfrm>
            <a:off x="612426" y="1250067"/>
            <a:ext cx="11165916" cy="5057601"/>
          </a:xfrm>
        </p:spPr>
        <p:txBody>
          <a:bodyPr/>
          <a:lstStyle/>
          <a:p>
            <a:pPr>
              <a:lnSpc>
                <a:spcPct val="150000"/>
              </a:lnSpc>
            </a:pPr>
            <a:r>
              <a:rPr lang="en-US" altLang="zh-CN" dirty="0"/>
              <a:t>Leverage </a:t>
            </a:r>
            <a:r>
              <a:rPr lang="en-US" altLang="zh-CN" b="1" i="1" dirty="0">
                <a:solidFill>
                  <a:srgbClr val="C00000"/>
                </a:solidFill>
              </a:rPr>
              <a:t>Python Interpreter</a:t>
            </a:r>
            <a:r>
              <a:rPr lang="en-US" altLang="zh-CN" dirty="0"/>
              <a:t> to better understand user program</a:t>
            </a:r>
          </a:p>
          <a:p>
            <a:pPr lvl="1">
              <a:lnSpc>
                <a:spcPct val="150000"/>
              </a:lnSpc>
            </a:pPr>
            <a:r>
              <a:rPr lang="en-US" b="0" i="0" u="none" strike="noStrike" baseline="0" dirty="0"/>
              <a:t>Python interpreter is a mature software that </a:t>
            </a:r>
            <a:r>
              <a:rPr lang="en-US" dirty="0"/>
              <a:t>accurately support all Python features</a:t>
            </a:r>
          </a:p>
          <a:p>
            <a:pPr lvl="1">
              <a:lnSpc>
                <a:spcPct val="150000"/>
              </a:lnSpc>
            </a:pPr>
            <a:r>
              <a:rPr lang="en-US" dirty="0"/>
              <a:t>Python interpreter maintains high-level execution information (e.g., values, types)</a:t>
            </a:r>
          </a:p>
          <a:p>
            <a:pPr lvl="1">
              <a:lnSpc>
                <a:spcPct val="150000"/>
              </a:lnSpc>
            </a:pPr>
            <a:r>
              <a:rPr lang="en-US" dirty="0"/>
              <a:t>Should provide some valuable information for analysis</a:t>
            </a:r>
          </a:p>
          <a:p>
            <a:pPr lvl="1">
              <a:lnSpc>
                <a:spcPct val="150000"/>
              </a:lnSpc>
            </a:pPr>
            <a:endParaRPr lang="en-US" sz="3200" dirty="0"/>
          </a:p>
        </p:txBody>
      </p:sp>
      <p:sp>
        <p:nvSpPr>
          <p:cNvPr id="4" name="灯片编号占位符 3">
            <a:extLst>
              <a:ext uri="{FF2B5EF4-FFF2-40B4-BE49-F238E27FC236}">
                <a16:creationId xmlns:a16="http://schemas.microsoft.com/office/drawing/2014/main" id="{6006DAEB-CF7B-4146-9781-D58635FCA21F}"/>
              </a:ext>
            </a:extLst>
          </p:cNvPr>
          <p:cNvSpPr>
            <a:spLocks noGrp="1"/>
          </p:cNvSpPr>
          <p:nvPr>
            <p:ph type="sldNum" sz="quarter" idx="4"/>
          </p:nvPr>
        </p:nvSpPr>
        <p:spPr>
          <a:xfrm>
            <a:off x="11778342" y="6618588"/>
            <a:ext cx="1066800" cy="206049"/>
          </a:xfrm>
        </p:spPr>
        <p:txBody>
          <a:bodyPr/>
          <a:lstStyle/>
          <a:p>
            <a:fld id="{A20E5029-513D-4C5A-B99E-82F8E1FDD8A9}" type="slidenum">
              <a:rPr lang="en-US" smtClean="0"/>
              <a:t>11</a:t>
            </a:fld>
            <a:endParaRPr lang="en-US"/>
          </a:p>
        </p:txBody>
      </p:sp>
    </p:spTree>
    <p:extLst>
      <p:ext uri="{BB962C8B-B14F-4D97-AF65-F5344CB8AC3E}">
        <p14:creationId xmlns:p14="http://schemas.microsoft.com/office/powerpoint/2010/main" val="28922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6837DD5-04E1-49E1-9A62-6B21145A386D}"/>
              </a:ext>
            </a:extLst>
          </p:cNvPr>
          <p:cNvSpPr>
            <a:spLocks noGrp="1"/>
          </p:cNvSpPr>
          <p:nvPr>
            <p:ph type="title"/>
          </p:nvPr>
        </p:nvSpPr>
        <p:spPr/>
        <p:txBody>
          <a:bodyPr/>
          <a:lstStyle/>
          <a:p>
            <a:r>
              <a:rPr lang="en-US" altLang="zh-CN" dirty="0"/>
              <a:t>Observation-1</a:t>
            </a:r>
            <a:endParaRPr lang="zh-CN" altLang="en-US" dirty="0"/>
          </a:p>
        </p:txBody>
      </p:sp>
      <p:sp>
        <p:nvSpPr>
          <p:cNvPr id="3" name="内容占位符 2">
            <a:extLst>
              <a:ext uri="{FF2B5EF4-FFF2-40B4-BE49-F238E27FC236}">
                <a16:creationId xmlns:a16="http://schemas.microsoft.com/office/drawing/2014/main" id="{512E68C4-670C-45C4-8E33-3CB7B0F2ECD5}"/>
              </a:ext>
            </a:extLst>
          </p:cNvPr>
          <p:cNvSpPr>
            <a:spLocks noGrp="1"/>
          </p:cNvSpPr>
          <p:nvPr>
            <p:ph idx="1"/>
          </p:nvPr>
        </p:nvSpPr>
        <p:spPr/>
        <p:txBody>
          <a:bodyPr/>
          <a:lstStyle/>
          <a:p>
            <a:r>
              <a:rPr lang="en-US" altLang="zh-CN" b="0" i="0" dirty="0">
                <a:effectLst/>
              </a:rPr>
              <a:t>Most deep learning programs only have </a:t>
            </a:r>
            <a:r>
              <a:rPr lang="en-US" altLang="zh-CN" b="1" i="1" dirty="0">
                <a:solidFill>
                  <a:srgbClr val="C00000"/>
                </a:solidFill>
              </a:rPr>
              <a:t>limited dynamics</a:t>
            </a:r>
            <a:endParaRPr lang="en-US" altLang="zh-CN" b="1" i="0" dirty="0">
              <a:effectLst/>
            </a:endParaRPr>
          </a:p>
          <a:p>
            <a:pPr lvl="1"/>
            <a:r>
              <a:rPr lang="en-US" altLang="zh-CN" dirty="0"/>
              <a:t>The operator graph seldom changes, thus c</a:t>
            </a:r>
            <a:r>
              <a:rPr lang="en-US" altLang="zh-CN" b="0" i="0" dirty="0">
                <a:effectLst/>
              </a:rPr>
              <a:t>an be gathered by tracing</a:t>
            </a:r>
          </a:p>
          <a:p>
            <a:pPr lvl="1"/>
            <a:r>
              <a:rPr lang="en-US" altLang="zh-CN" dirty="0"/>
              <a:t>Simplified problem: “What is the graph?” -&gt; “Will the graph change?”</a:t>
            </a:r>
            <a:endParaRPr lang="en-US" altLang="zh-CN" b="0" i="0" dirty="0">
              <a:effectLst/>
            </a:endParaRPr>
          </a:p>
        </p:txBody>
      </p:sp>
      <p:sp>
        <p:nvSpPr>
          <p:cNvPr id="5" name="文本框 3">
            <a:extLst>
              <a:ext uri="{FF2B5EF4-FFF2-40B4-BE49-F238E27FC236}">
                <a16:creationId xmlns:a16="http://schemas.microsoft.com/office/drawing/2014/main" id="{E9F2CC8D-E92D-4C0D-BB55-26111FD54EAB}"/>
              </a:ext>
            </a:extLst>
          </p:cNvPr>
          <p:cNvSpPr txBox="1"/>
          <p:nvPr/>
        </p:nvSpPr>
        <p:spPr>
          <a:xfrm>
            <a:off x="1384047" y="2824223"/>
            <a:ext cx="5339642" cy="3662541"/>
          </a:xfrm>
          <a:prstGeom prst="rect">
            <a:avLst/>
          </a:prstGeom>
          <a:noFill/>
          <a:ln>
            <a:noFill/>
          </a:ln>
        </p:spPr>
        <p:txBody>
          <a:bodyPr wrap="square">
            <a:spAutoFit/>
          </a:bodyPr>
          <a:lstStyle>
            <a:defPPr>
              <a:defRPr lang="en-US"/>
            </a:defPPr>
            <a:lvl1pPr marL="0" algn="l" defTabSz="914314" rtl="0" eaLnBrk="1" latinLnBrk="0" hangingPunct="1">
              <a:defRPr sz="1800" kern="1200">
                <a:solidFill>
                  <a:schemeClr val="tx1"/>
                </a:solidFill>
                <a:latin typeface="+mn-lt"/>
                <a:ea typeface="+mn-ea"/>
                <a:cs typeface="+mn-cs"/>
              </a:defRPr>
            </a:lvl1pPr>
            <a:lvl2pPr marL="457156" algn="l" defTabSz="914314" rtl="0" eaLnBrk="1" latinLnBrk="0" hangingPunct="1">
              <a:defRPr sz="1800" kern="1200">
                <a:solidFill>
                  <a:schemeClr val="tx1"/>
                </a:solidFill>
                <a:latin typeface="+mn-lt"/>
                <a:ea typeface="+mn-ea"/>
                <a:cs typeface="+mn-cs"/>
              </a:defRPr>
            </a:lvl2pPr>
            <a:lvl3pPr marL="914314" algn="l" defTabSz="914314" rtl="0" eaLnBrk="1" latinLnBrk="0" hangingPunct="1">
              <a:defRPr sz="1800" kern="1200">
                <a:solidFill>
                  <a:schemeClr val="tx1"/>
                </a:solidFill>
                <a:latin typeface="+mn-lt"/>
                <a:ea typeface="+mn-ea"/>
                <a:cs typeface="+mn-cs"/>
              </a:defRPr>
            </a:lvl3pPr>
            <a:lvl4pPr marL="1371471" algn="l" defTabSz="914314" rtl="0" eaLnBrk="1" latinLnBrk="0" hangingPunct="1">
              <a:defRPr sz="1800" kern="1200">
                <a:solidFill>
                  <a:schemeClr val="tx1"/>
                </a:solidFill>
                <a:latin typeface="+mn-lt"/>
                <a:ea typeface="+mn-ea"/>
                <a:cs typeface="+mn-cs"/>
              </a:defRPr>
            </a:lvl4pPr>
            <a:lvl5pPr marL="1828628" algn="l" defTabSz="914314" rtl="0" eaLnBrk="1" latinLnBrk="0" hangingPunct="1">
              <a:defRPr sz="1800" kern="1200">
                <a:solidFill>
                  <a:schemeClr val="tx1"/>
                </a:solidFill>
                <a:latin typeface="+mn-lt"/>
                <a:ea typeface="+mn-ea"/>
                <a:cs typeface="+mn-cs"/>
              </a:defRPr>
            </a:lvl5pPr>
            <a:lvl6pPr marL="2285784" algn="l" defTabSz="914314" rtl="0" eaLnBrk="1" latinLnBrk="0" hangingPunct="1">
              <a:defRPr sz="1800" kern="1200">
                <a:solidFill>
                  <a:schemeClr val="tx1"/>
                </a:solidFill>
                <a:latin typeface="+mn-lt"/>
                <a:ea typeface="+mn-ea"/>
                <a:cs typeface="+mn-cs"/>
              </a:defRPr>
            </a:lvl6pPr>
            <a:lvl7pPr marL="2742940" algn="l" defTabSz="914314" rtl="0" eaLnBrk="1" latinLnBrk="0" hangingPunct="1">
              <a:defRPr sz="1800" kern="1200">
                <a:solidFill>
                  <a:schemeClr val="tx1"/>
                </a:solidFill>
                <a:latin typeface="+mn-lt"/>
                <a:ea typeface="+mn-ea"/>
                <a:cs typeface="+mn-cs"/>
              </a:defRPr>
            </a:lvl7pPr>
            <a:lvl8pPr marL="3200098" algn="l" defTabSz="914314" rtl="0" eaLnBrk="1" latinLnBrk="0" hangingPunct="1">
              <a:defRPr sz="1800" kern="1200">
                <a:solidFill>
                  <a:schemeClr val="tx1"/>
                </a:solidFill>
                <a:latin typeface="+mn-lt"/>
                <a:ea typeface="+mn-ea"/>
                <a:cs typeface="+mn-cs"/>
              </a:defRPr>
            </a:lvl8pPr>
            <a:lvl9pPr marL="3657255" algn="l" defTabSz="914314" rtl="0" eaLnBrk="1" latinLnBrk="0" hangingPunct="1">
              <a:defRPr sz="1800" kern="1200">
                <a:solidFill>
                  <a:schemeClr val="tx1"/>
                </a:solidFill>
                <a:latin typeface="+mn-lt"/>
                <a:ea typeface="+mn-ea"/>
                <a:cs typeface="+mn-cs"/>
              </a:defRPr>
            </a:lvl9pPr>
          </a:lstStyle>
          <a:p>
            <a:r>
              <a:rPr lang="en-US" sz="1600" dirty="0">
                <a:latin typeface="Consolas" panose="020B0609020204030204" pitchFamily="49" charset="0"/>
              </a:rPr>
              <a:t>def forward(self, x, dims):</a:t>
            </a:r>
          </a:p>
          <a:p>
            <a:r>
              <a:rPr lang="en-US" sz="1600" dirty="0">
                <a:latin typeface="Consolas" panose="020B0609020204030204" pitchFamily="49" charset="0"/>
              </a:rPr>
              <a:t>  shape = list(</a:t>
            </a:r>
            <a:r>
              <a:rPr lang="en-US" sz="1600" dirty="0" err="1">
                <a:latin typeface="Consolas" panose="020B0609020204030204" pitchFamily="49" charset="0"/>
              </a:rPr>
              <a:t>x.shape</a:t>
            </a:r>
            <a:r>
              <a:rPr lang="en-US" sz="1600" dirty="0">
                <a:latin typeface="Consolas" panose="020B0609020204030204" pitchFamily="49" charset="0"/>
              </a:rPr>
              <a:t>)</a:t>
            </a:r>
          </a:p>
          <a:p>
            <a:r>
              <a:rPr lang="en-US" sz="1600" dirty="0">
                <a:latin typeface="Consolas" panose="020B0609020204030204" pitchFamily="49" charset="0"/>
              </a:rPr>
              <a:t>  shape[dims[0]] //= </a:t>
            </a:r>
            <a:r>
              <a:rPr lang="en-US" sz="1600" dirty="0" err="1">
                <a:latin typeface="Consolas" panose="020B0609020204030204" pitchFamily="49" charset="0"/>
              </a:rPr>
              <a:t>self.scale</a:t>
            </a:r>
            <a:endParaRPr lang="en-US" sz="1600" dirty="0">
              <a:latin typeface="Consolas" panose="020B0609020204030204" pitchFamily="49" charset="0"/>
            </a:endParaRPr>
          </a:p>
          <a:p>
            <a:r>
              <a:rPr lang="en-US" sz="1600" dirty="0">
                <a:latin typeface="Consolas" panose="020B0609020204030204" pitchFamily="49" charset="0"/>
              </a:rPr>
              <a:t>  </a:t>
            </a:r>
            <a:r>
              <a:rPr lang="en-US" sz="1600" dirty="0" err="1">
                <a:latin typeface="Consolas" panose="020B0609020204030204" pitchFamily="49" charset="0"/>
              </a:rPr>
              <a:t>shape.insert</a:t>
            </a:r>
            <a:r>
              <a:rPr lang="en-US" sz="1600" dirty="0">
                <a:latin typeface="Consolas" panose="020B0609020204030204" pitchFamily="49" charset="0"/>
              </a:rPr>
              <a:t>(dims[0]+1, </a:t>
            </a:r>
            <a:r>
              <a:rPr lang="en-US" sz="1600" dirty="0" err="1">
                <a:latin typeface="Consolas" panose="020B0609020204030204" pitchFamily="49" charset="0"/>
              </a:rPr>
              <a:t>self.scale</a:t>
            </a:r>
            <a:r>
              <a:rPr lang="en-US" sz="1600" dirty="0">
                <a:latin typeface="Consolas" panose="020B0609020204030204" pitchFamily="49" charset="0"/>
              </a:rPr>
              <a:t>)</a:t>
            </a:r>
          </a:p>
          <a:p>
            <a:r>
              <a:rPr lang="en-US" sz="1600" dirty="0">
                <a:latin typeface="Consolas" panose="020B0609020204030204" pitchFamily="49" charset="0"/>
              </a:rPr>
              <a:t>  x = </a:t>
            </a:r>
            <a:r>
              <a:rPr lang="en-US" sz="1600" dirty="0" err="1">
                <a:latin typeface="Consolas" panose="020B0609020204030204" pitchFamily="49" charset="0"/>
              </a:rPr>
              <a:t>x.reshape</a:t>
            </a:r>
            <a:r>
              <a:rPr lang="en-US" sz="1600" dirty="0">
                <a:latin typeface="Consolas" panose="020B0609020204030204" pitchFamily="49" charset="0"/>
              </a:rPr>
              <a:t>(*shape)</a:t>
            </a:r>
          </a:p>
          <a:p>
            <a:r>
              <a:rPr lang="en-US" sz="1600" dirty="0">
                <a:latin typeface="Consolas" panose="020B0609020204030204" pitchFamily="49" charset="0"/>
              </a:rPr>
              <a:t>  dim = </a:t>
            </a:r>
            <a:r>
              <a:rPr lang="en-US" sz="1600" dirty="0" err="1">
                <a:latin typeface="Consolas" panose="020B0609020204030204" pitchFamily="49" charset="0"/>
              </a:rPr>
              <a:t>self.dim</a:t>
            </a:r>
            <a:r>
              <a:rPr lang="en-US" sz="1600" dirty="0">
                <a:latin typeface="Consolas" panose="020B0609020204030204" pitchFamily="49" charset="0"/>
              </a:rPr>
              <a:t> if </a:t>
            </a:r>
            <a:r>
              <a:rPr lang="en-US" sz="1600" dirty="0" err="1">
                <a:latin typeface="Consolas" panose="020B0609020204030204" pitchFamily="49" charset="0"/>
              </a:rPr>
              <a:t>self.dim</a:t>
            </a:r>
            <a:r>
              <a:rPr lang="en-US" sz="1600" dirty="0">
                <a:latin typeface="Consolas" panose="020B0609020204030204" pitchFamily="49" charset="0"/>
              </a:rPr>
              <a:t> &lt; dims[1] else </a:t>
            </a:r>
            <a:r>
              <a:rPr lang="en-US" sz="1600" dirty="0" err="1">
                <a:latin typeface="Consolas" panose="020B0609020204030204" pitchFamily="49" charset="0"/>
              </a:rPr>
              <a:t>self.dim</a:t>
            </a:r>
            <a:r>
              <a:rPr lang="en-US" sz="1600" dirty="0">
                <a:latin typeface="Consolas" panose="020B0609020204030204" pitchFamily="49" charset="0"/>
              </a:rPr>
              <a:t> + 1</a:t>
            </a:r>
          </a:p>
          <a:p>
            <a:r>
              <a:rPr lang="en-US" sz="1600" dirty="0">
                <a:latin typeface="Consolas" panose="020B0609020204030204" pitchFamily="49" charset="0"/>
              </a:rPr>
              <a:t>  dim = dim if dim &lt;= dims[0] else dim + 1</a:t>
            </a:r>
          </a:p>
          <a:p>
            <a:r>
              <a:rPr lang="en-US" sz="1600" dirty="0">
                <a:latin typeface="Consolas" panose="020B0609020204030204" pitchFamily="49" charset="0"/>
              </a:rPr>
              <a:t>  perm = [dim, dims[1] + 1, dims[0] + 2]</a:t>
            </a:r>
          </a:p>
          <a:p>
            <a:r>
              <a:rPr lang="en-US" sz="1600" dirty="0">
                <a:latin typeface="Consolas" panose="020B0609020204030204" pitchFamily="49" charset="0"/>
              </a:rPr>
              <a:t>  perm = [</a:t>
            </a:r>
            <a:r>
              <a:rPr lang="en-US" sz="1600" dirty="0" err="1">
                <a:latin typeface="Consolas" panose="020B0609020204030204" pitchFamily="49" charset="0"/>
              </a:rPr>
              <a:t>i</a:t>
            </a:r>
            <a:r>
              <a:rPr lang="en-US" sz="1600" dirty="0">
                <a:latin typeface="Consolas" panose="020B0609020204030204" pitchFamily="49" charset="0"/>
              </a:rPr>
              <a:t> for </a:t>
            </a:r>
            <a:r>
              <a:rPr lang="en-US" sz="1600" dirty="0" err="1">
                <a:latin typeface="Consolas" panose="020B0609020204030204" pitchFamily="49" charset="0"/>
              </a:rPr>
              <a:t>i</a:t>
            </a:r>
            <a:r>
              <a:rPr lang="en-US" sz="1600" dirty="0">
                <a:latin typeface="Consolas" panose="020B0609020204030204" pitchFamily="49" charset="0"/>
              </a:rPr>
              <a:t> in range(min(perm))]+perm</a:t>
            </a:r>
          </a:p>
          <a:p>
            <a:r>
              <a:rPr lang="en-US" sz="1600" dirty="0">
                <a:latin typeface="Consolas" panose="020B0609020204030204" pitchFamily="49" charset="0"/>
              </a:rPr>
              <a:t>  </a:t>
            </a:r>
            <a:r>
              <a:rPr lang="en-US" sz="1600" dirty="0" err="1">
                <a:latin typeface="Consolas" panose="020B0609020204030204" pitchFamily="49" charset="0"/>
              </a:rPr>
              <a:t>perm.extend</a:t>
            </a:r>
            <a:r>
              <a:rPr lang="en-US" sz="1600" dirty="0">
                <a:latin typeface="Consolas" panose="020B0609020204030204" pitchFamily="49" charset="0"/>
              </a:rPr>
              <a:t>(</a:t>
            </a:r>
            <a:r>
              <a:rPr lang="en-US" sz="1600" dirty="0" err="1">
                <a:latin typeface="Consolas" panose="020B0609020204030204" pitchFamily="49" charset="0"/>
              </a:rPr>
              <a:t>i</a:t>
            </a:r>
            <a:r>
              <a:rPr lang="en-US" sz="1600" dirty="0">
                <a:latin typeface="Consolas" panose="020B0609020204030204" pitchFamily="49" charset="0"/>
              </a:rPr>
              <a:t> for </a:t>
            </a:r>
            <a:r>
              <a:rPr lang="en-US" sz="1600" dirty="0" err="1">
                <a:latin typeface="Consolas" panose="020B0609020204030204" pitchFamily="49" charset="0"/>
              </a:rPr>
              <a:t>i</a:t>
            </a:r>
            <a:r>
              <a:rPr lang="en-US" sz="1600" dirty="0">
                <a:latin typeface="Consolas" panose="020B0609020204030204" pitchFamily="49" charset="0"/>
              </a:rPr>
              <a:t> in range(</a:t>
            </a:r>
            <a:r>
              <a:rPr lang="en-US" sz="1600" dirty="0" err="1">
                <a:latin typeface="Consolas" panose="020B0609020204030204" pitchFamily="49" charset="0"/>
              </a:rPr>
              <a:t>x.dim</a:t>
            </a:r>
            <a:r>
              <a:rPr lang="en-US" sz="1600" dirty="0">
                <a:latin typeface="Consolas" panose="020B0609020204030204" pitchFamily="49" charset="0"/>
              </a:rPr>
              <a:t>()) if </a:t>
            </a:r>
            <a:r>
              <a:rPr lang="en-US" sz="1600" dirty="0" err="1">
                <a:latin typeface="Consolas" panose="020B0609020204030204" pitchFamily="49" charset="0"/>
              </a:rPr>
              <a:t>i</a:t>
            </a:r>
            <a:r>
              <a:rPr lang="en-US" sz="1600" dirty="0">
                <a:latin typeface="Consolas" panose="020B0609020204030204" pitchFamily="49" charset="0"/>
              </a:rPr>
              <a:t> not in perm)</a:t>
            </a:r>
          </a:p>
          <a:p>
            <a:r>
              <a:rPr lang="en-US" sz="1600" dirty="0">
                <a:latin typeface="Consolas" panose="020B0609020204030204" pitchFamily="49" charset="0"/>
              </a:rPr>
              <a:t>  x = </a:t>
            </a:r>
            <a:r>
              <a:rPr lang="en-US" sz="1600" dirty="0" err="1">
                <a:latin typeface="Consolas" panose="020B0609020204030204" pitchFamily="49" charset="0"/>
              </a:rPr>
              <a:t>x.permute</a:t>
            </a:r>
            <a:r>
              <a:rPr lang="en-US" sz="1600" dirty="0">
                <a:latin typeface="Consolas" panose="020B0609020204030204" pitchFamily="49" charset="0"/>
              </a:rPr>
              <a:t>(*perm)</a:t>
            </a:r>
          </a:p>
          <a:p>
            <a:r>
              <a:rPr lang="en-US" sz="1600" dirty="0">
                <a:latin typeface="Consolas" panose="020B0609020204030204" pitchFamily="49" charset="0"/>
              </a:rPr>
              <a:t>  ...</a:t>
            </a:r>
          </a:p>
        </p:txBody>
      </p:sp>
      <p:sp>
        <p:nvSpPr>
          <p:cNvPr id="6" name="矩形 5">
            <a:extLst>
              <a:ext uri="{FF2B5EF4-FFF2-40B4-BE49-F238E27FC236}">
                <a16:creationId xmlns:a16="http://schemas.microsoft.com/office/drawing/2014/main" id="{8A2145B2-7A87-4EBA-9576-5F33CD7FAFBE}"/>
              </a:ext>
            </a:extLst>
          </p:cNvPr>
          <p:cNvSpPr/>
          <p:nvPr/>
        </p:nvSpPr>
        <p:spPr>
          <a:xfrm>
            <a:off x="1470081" y="2777072"/>
            <a:ext cx="5319427" cy="3539430"/>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14" rtl="0" eaLnBrk="1" latinLnBrk="0" hangingPunct="1">
              <a:defRPr sz="1800" kern="1200">
                <a:solidFill>
                  <a:schemeClr val="lt1"/>
                </a:solidFill>
                <a:latin typeface="+mn-lt"/>
                <a:ea typeface="+mn-ea"/>
                <a:cs typeface="+mn-cs"/>
              </a:defRPr>
            </a:lvl1pPr>
            <a:lvl2pPr marL="457156" algn="l" defTabSz="914314" rtl="0" eaLnBrk="1" latinLnBrk="0" hangingPunct="1">
              <a:defRPr sz="1800" kern="1200">
                <a:solidFill>
                  <a:schemeClr val="lt1"/>
                </a:solidFill>
                <a:latin typeface="+mn-lt"/>
                <a:ea typeface="+mn-ea"/>
                <a:cs typeface="+mn-cs"/>
              </a:defRPr>
            </a:lvl2pPr>
            <a:lvl3pPr marL="914314" algn="l" defTabSz="914314" rtl="0" eaLnBrk="1" latinLnBrk="0" hangingPunct="1">
              <a:defRPr sz="1800" kern="1200">
                <a:solidFill>
                  <a:schemeClr val="lt1"/>
                </a:solidFill>
                <a:latin typeface="+mn-lt"/>
                <a:ea typeface="+mn-ea"/>
                <a:cs typeface="+mn-cs"/>
              </a:defRPr>
            </a:lvl3pPr>
            <a:lvl4pPr marL="1371471" algn="l" defTabSz="914314" rtl="0" eaLnBrk="1" latinLnBrk="0" hangingPunct="1">
              <a:defRPr sz="1800" kern="1200">
                <a:solidFill>
                  <a:schemeClr val="lt1"/>
                </a:solidFill>
                <a:latin typeface="+mn-lt"/>
                <a:ea typeface="+mn-ea"/>
                <a:cs typeface="+mn-cs"/>
              </a:defRPr>
            </a:lvl4pPr>
            <a:lvl5pPr marL="1828628" algn="l" defTabSz="914314" rtl="0" eaLnBrk="1" latinLnBrk="0" hangingPunct="1">
              <a:defRPr sz="1800" kern="1200">
                <a:solidFill>
                  <a:schemeClr val="lt1"/>
                </a:solidFill>
                <a:latin typeface="+mn-lt"/>
                <a:ea typeface="+mn-ea"/>
                <a:cs typeface="+mn-cs"/>
              </a:defRPr>
            </a:lvl5pPr>
            <a:lvl6pPr marL="2285784" algn="l" defTabSz="914314" rtl="0" eaLnBrk="1" latinLnBrk="0" hangingPunct="1">
              <a:defRPr sz="1800" kern="1200">
                <a:solidFill>
                  <a:schemeClr val="lt1"/>
                </a:solidFill>
                <a:latin typeface="+mn-lt"/>
                <a:ea typeface="+mn-ea"/>
                <a:cs typeface="+mn-cs"/>
              </a:defRPr>
            </a:lvl6pPr>
            <a:lvl7pPr marL="2742940" algn="l" defTabSz="914314" rtl="0" eaLnBrk="1" latinLnBrk="0" hangingPunct="1">
              <a:defRPr sz="1800" kern="1200">
                <a:solidFill>
                  <a:schemeClr val="lt1"/>
                </a:solidFill>
                <a:latin typeface="+mn-lt"/>
                <a:ea typeface="+mn-ea"/>
                <a:cs typeface="+mn-cs"/>
              </a:defRPr>
            </a:lvl7pPr>
            <a:lvl8pPr marL="3200098" algn="l" defTabSz="914314" rtl="0" eaLnBrk="1" latinLnBrk="0" hangingPunct="1">
              <a:defRPr sz="1800" kern="1200">
                <a:solidFill>
                  <a:schemeClr val="lt1"/>
                </a:solidFill>
                <a:latin typeface="+mn-lt"/>
                <a:ea typeface="+mn-ea"/>
                <a:cs typeface="+mn-cs"/>
              </a:defRPr>
            </a:lvl8pPr>
            <a:lvl9pPr marL="3657255" algn="l" defTabSz="914314" rtl="0" eaLnBrk="1" latinLnBrk="0" hangingPunct="1">
              <a:defRPr sz="1800" kern="1200">
                <a:solidFill>
                  <a:schemeClr val="lt1"/>
                </a:solidFill>
                <a:latin typeface="+mn-lt"/>
                <a:ea typeface="+mn-ea"/>
                <a:cs typeface="+mn-cs"/>
              </a:defRPr>
            </a:lvl9pPr>
          </a:lstStyle>
          <a:p>
            <a:pPr algn="ctr"/>
            <a:endParaRPr lang="en-US" dirty="0"/>
          </a:p>
        </p:txBody>
      </p:sp>
      <p:sp>
        <p:nvSpPr>
          <p:cNvPr id="7" name="文本框 5">
            <a:extLst>
              <a:ext uri="{FF2B5EF4-FFF2-40B4-BE49-F238E27FC236}">
                <a16:creationId xmlns:a16="http://schemas.microsoft.com/office/drawing/2014/main" id="{F3CC7F3F-9F5D-46E7-BD05-B223C23E85DC}"/>
              </a:ext>
            </a:extLst>
          </p:cNvPr>
          <p:cNvSpPr txBox="1"/>
          <p:nvPr/>
        </p:nvSpPr>
        <p:spPr>
          <a:xfrm>
            <a:off x="1384047" y="2824225"/>
            <a:ext cx="5319427" cy="3539430"/>
          </a:xfrm>
          <a:prstGeom prst="rect">
            <a:avLst/>
          </a:prstGeom>
          <a:noFill/>
          <a:ln w="12700">
            <a:solidFill>
              <a:schemeClr val="tx1"/>
            </a:solidFill>
          </a:ln>
        </p:spPr>
        <p:txBody>
          <a:bodyPr wrap="square">
            <a:spAutoFit/>
          </a:bodyPr>
          <a:lstStyle>
            <a:defPPr>
              <a:defRPr lang="en-US"/>
            </a:defPPr>
            <a:lvl1pPr marL="0" algn="l" defTabSz="914314" rtl="0" eaLnBrk="1" latinLnBrk="0" hangingPunct="1">
              <a:defRPr sz="1800" kern="1200">
                <a:solidFill>
                  <a:schemeClr val="tx1"/>
                </a:solidFill>
                <a:latin typeface="+mn-lt"/>
                <a:ea typeface="+mn-ea"/>
                <a:cs typeface="+mn-cs"/>
              </a:defRPr>
            </a:lvl1pPr>
            <a:lvl2pPr marL="457156" algn="l" defTabSz="914314" rtl="0" eaLnBrk="1" latinLnBrk="0" hangingPunct="1">
              <a:defRPr sz="1800" kern="1200">
                <a:solidFill>
                  <a:schemeClr val="tx1"/>
                </a:solidFill>
                <a:latin typeface="+mn-lt"/>
                <a:ea typeface="+mn-ea"/>
                <a:cs typeface="+mn-cs"/>
              </a:defRPr>
            </a:lvl2pPr>
            <a:lvl3pPr marL="914314" algn="l" defTabSz="914314" rtl="0" eaLnBrk="1" latinLnBrk="0" hangingPunct="1">
              <a:defRPr sz="1800" kern="1200">
                <a:solidFill>
                  <a:schemeClr val="tx1"/>
                </a:solidFill>
                <a:latin typeface="+mn-lt"/>
                <a:ea typeface="+mn-ea"/>
                <a:cs typeface="+mn-cs"/>
              </a:defRPr>
            </a:lvl3pPr>
            <a:lvl4pPr marL="1371471" algn="l" defTabSz="914314" rtl="0" eaLnBrk="1" latinLnBrk="0" hangingPunct="1">
              <a:defRPr sz="1800" kern="1200">
                <a:solidFill>
                  <a:schemeClr val="tx1"/>
                </a:solidFill>
                <a:latin typeface="+mn-lt"/>
                <a:ea typeface="+mn-ea"/>
                <a:cs typeface="+mn-cs"/>
              </a:defRPr>
            </a:lvl4pPr>
            <a:lvl5pPr marL="1828628" algn="l" defTabSz="914314" rtl="0" eaLnBrk="1" latinLnBrk="0" hangingPunct="1">
              <a:defRPr sz="1800" kern="1200">
                <a:solidFill>
                  <a:schemeClr val="tx1"/>
                </a:solidFill>
                <a:latin typeface="+mn-lt"/>
                <a:ea typeface="+mn-ea"/>
                <a:cs typeface="+mn-cs"/>
              </a:defRPr>
            </a:lvl5pPr>
            <a:lvl6pPr marL="2285784" algn="l" defTabSz="914314" rtl="0" eaLnBrk="1" latinLnBrk="0" hangingPunct="1">
              <a:defRPr sz="1800" kern="1200">
                <a:solidFill>
                  <a:schemeClr val="tx1"/>
                </a:solidFill>
                <a:latin typeface="+mn-lt"/>
                <a:ea typeface="+mn-ea"/>
                <a:cs typeface="+mn-cs"/>
              </a:defRPr>
            </a:lvl6pPr>
            <a:lvl7pPr marL="2742940" algn="l" defTabSz="914314" rtl="0" eaLnBrk="1" latinLnBrk="0" hangingPunct="1">
              <a:defRPr sz="1800" kern="1200">
                <a:solidFill>
                  <a:schemeClr val="tx1"/>
                </a:solidFill>
                <a:latin typeface="+mn-lt"/>
                <a:ea typeface="+mn-ea"/>
                <a:cs typeface="+mn-cs"/>
              </a:defRPr>
            </a:lvl7pPr>
            <a:lvl8pPr marL="3200098" algn="l" defTabSz="914314" rtl="0" eaLnBrk="1" latinLnBrk="0" hangingPunct="1">
              <a:defRPr sz="1800" kern="1200">
                <a:solidFill>
                  <a:schemeClr val="tx1"/>
                </a:solidFill>
                <a:latin typeface="+mn-lt"/>
                <a:ea typeface="+mn-ea"/>
                <a:cs typeface="+mn-cs"/>
              </a:defRPr>
            </a:lvl8pPr>
            <a:lvl9pPr marL="3657255" algn="l" defTabSz="914314" rtl="0" eaLnBrk="1" latinLnBrk="0" hangingPunct="1">
              <a:defRPr sz="1800" kern="1200">
                <a:solidFill>
                  <a:schemeClr val="tx1"/>
                </a:solidFill>
                <a:latin typeface="+mn-lt"/>
                <a:ea typeface="+mn-ea"/>
                <a:cs typeface="+mn-cs"/>
              </a:defRPr>
            </a:lvl9pPr>
          </a:lstStyle>
          <a:p>
            <a:r>
              <a:rPr lang="en-US" sz="1600" b="1" dirty="0">
                <a:solidFill>
                  <a:srgbClr val="0000FF"/>
                </a:solidFill>
                <a:latin typeface="Consolas" panose="020B0609020204030204" pitchFamily="49" charset="0"/>
              </a:rPr>
              <a:t> </a:t>
            </a:r>
          </a:p>
          <a:p>
            <a:endParaRPr lang="en-US" sz="1600" b="1" dirty="0">
              <a:solidFill>
                <a:srgbClr val="3B3B3B"/>
              </a:solidFill>
              <a:latin typeface="Consolas" panose="020B0609020204030204" pitchFamily="49" charset="0"/>
            </a:endParaRPr>
          </a:p>
          <a:p>
            <a:r>
              <a:rPr lang="en-US" sz="1600" b="1" dirty="0">
                <a:solidFill>
                  <a:srgbClr val="3B3B3B"/>
                </a:solidFill>
                <a:latin typeface="Consolas" panose="020B0609020204030204" pitchFamily="49" charset="0"/>
              </a:rPr>
              <a:t> </a:t>
            </a:r>
          </a:p>
          <a:p>
            <a:endParaRPr lang="en-US" sz="1600" b="1" dirty="0">
              <a:solidFill>
                <a:srgbClr val="3B3B3B"/>
              </a:solidFill>
              <a:latin typeface="Consolas" panose="020B0609020204030204" pitchFamily="49" charset="0"/>
            </a:endParaRPr>
          </a:p>
          <a:p>
            <a:r>
              <a:rPr lang="en-US" sz="1600" b="1" dirty="0">
                <a:solidFill>
                  <a:srgbClr val="3B3B3B"/>
                </a:solidFill>
                <a:latin typeface="Consolas" panose="020B0609020204030204" pitchFamily="49" charset="0"/>
              </a:rPr>
              <a:t>  </a:t>
            </a:r>
            <a:r>
              <a:rPr lang="en-US" sz="1600" b="1" dirty="0">
                <a:solidFill>
                  <a:srgbClr val="3B3B3B"/>
                </a:solidFill>
                <a:highlight>
                  <a:srgbClr val="F8CBAD"/>
                </a:highlight>
                <a:latin typeface="Consolas" panose="020B0609020204030204" pitchFamily="49" charset="0"/>
              </a:rPr>
              <a:t>x </a:t>
            </a:r>
            <a:r>
              <a:rPr lang="en-US" sz="1600" b="1" dirty="0">
                <a:solidFill>
                  <a:srgbClr val="000000"/>
                </a:solidFill>
                <a:highlight>
                  <a:srgbClr val="F8CBAD"/>
                </a:highlight>
                <a:latin typeface="Consolas" panose="020B0609020204030204" pitchFamily="49" charset="0"/>
              </a:rPr>
              <a:t>=</a:t>
            </a:r>
            <a:r>
              <a:rPr lang="en-US" sz="1600" b="1" dirty="0">
                <a:solidFill>
                  <a:srgbClr val="3B3B3B"/>
                </a:solidFill>
                <a:highlight>
                  <a:srgbClr val="F8CBAD"/>
                </a:highlight>
                <a:latin typeface="Consolas" panose="020B0609020204030204" pitchFamily="49" charset="0"/>
              </a:rPr>
              <a:t> </a:t>
            </a:r>
            <a:r>
              <a:rPr lang="en-US" sz="1600" b="1" dirty="0" err="1">
                <a:solidFill>
                  <a:srgbClr val="3B3B3B"/>
                </a:solidFill>
                <a:highlight>
                  <a:srgbClr val="F8CBAD"/>
                </a:highlight>
                <a:latin typeface="Consolas" panose="020B0609020204030204" pitchFamily="49" charset="0"/>
              </a:rPr>
              <a:t>x.reshape</a:t>
            </a:r>
            <a:r>
              <a:rPr lang="en-US" sz="1600" b="1" dirty="0">
                <a:solidFill>
                  <a:srgbClr val="3B3B3B"/>
                </a:solidFill>
                <a:highlight>
                  <a:srgbClr val="F8CBAD"/>
                </a:highlight>
                <a:latin typeface="Consolas" panose="020B0609020204030204" pitchFamily="49" charset="0"/>
              </a:rPr>
              <a:t>(</a:t>
            </a:r>
            <a:r>
              <a:rPr lang="en-US" sz="1600" b="1" dirty="0">
                <a:solidFill>
                  <a:srgbClr val="000000"/>
                </a:solidFill>
                <a:highlight>
                  <a:srgbClr val="F8CBAD"/>
                </a:highlight>
                <a:latin typeface="Consolas" panose="020B0609020204030204" pitchFamily="49" charset="0"/>
              </a:rPr>
              <a:t>*</a:t>
            </a:r>
            <a:r>
              <a:rPr lang="en-US" sz="1600" b="1" dirty="0">
                <a:solidFill>
                  <a:srgbClr val="3B3B3B"/>
                </a:solidFill>
                <a:highlight>
                  <a:srgbClr val="F8CBAD"/>
                </a:highlight>
                <a:latin typeface="Consolas" panose="020B0609020204030204" pitchFamily="49" charset="0"/>
              </a:rPr>
              <a:t>shape)</a:t>
            </a:r>
          </a:p>
          <a:p>
            <a:endParaRPr lang="en-US" sz="1600" b="1" dirty="0">
              <a:solidFill>
                <a:schemeClr val="accent4">
                  <a:lumMod val="75000"/>
                </a:schemeClr>
              </a:solidFill>
              <a:latin typeface="Consolas" panose="020B0609020204030204" pitchFamily="49" charset="0"/>
            </a:endParaRPr>
          </a:p>
          <a:p>
            <a:r>
              <a:rPr lang="en-US" sz="1600" b="1" dirty="0">
                <a:solidFill>
                  <a:srgbClr val="3B3B3B"/>
                </a:solidFill>
                <a:latin typeface="Consolas" panose="020B0609020204030204" pitchFamily="49" charset="0"/>
              </a:rPr>
              <a:t> </a:t>
            </a:r>
          </a:p>
          <a:p>
            <a:r>
              <a:rPr lang="en-US" sz="1600" b="1" dirty="0">
                <a:solidFill>
                  <a:srgbClr val="3B3B3B"/>
                </a:solidFill>
                <a:latin typeface="Consolas" panose="020B0609020204030204" pitchFamily="49" charset="0"/>
              </a:rPr>
              <a:t> </a:t>
            </a:r>
          </a:p>
          <a:p>
            <a:endParaRPr lang="en-US" sz="1600" b="1" dirty="0">
              <a:solidFill>
                <a:srgbClr val="3B3B3B"/>
              </a:solidFill>
              <a:latin typeface="Consolas" panose="020B0609020204030204" pitchFamily="49" charset="0"/>
            </a:endParaRPr>
          </a:p>
          <a:p>
            <a:endParaRPr lang="en-US" sz="1600" b="1" dirty="0">
              <a:solidFill>
                <a:srgbClr val="3B3B3B"/>
              </a:solidFill>
              <a:latin typeface="Consolas" panose="020B0609020204030204" pitchFamily="49" charset="0"/>
            </a:endParaRPr>
          </a:p>
          <a:p>
            <a:endParaRPr lang="en-US" sz="1600" b="1" dirty="0">
              <a:solidFill>
                <a:srgbClr val="3B3B3B"/>
              </a:solidFill>
              <a:latin typeface="Consolas" panose="020B0609020204030204" pitchFamily="49" charset="0"/>
            </a:endParaRPr>
          </a:p>
          <a:p>
            <a:endParaRPr lang="en-US" sz="1600" b="1" dirty="0">
              <a:solidFill>
                <a:srgbClr val="3B3B3B"/>
              </a:solidFill>
              <a:latin typeface="Consolas" panose="020B0609020204030204" pitchFamily="49" charset="0"/>
            </a:endParaRPr>
          </a:p>
          <a:p>
            <a:r>
              <a:rPr lang="en-US" sz="1600" b="1" dirty="0">
                <a:solidFill>
                  <a:srgbClr val="3B3B3B"/>
                </a:solidFill>
                <a:latin typeface="Consolas" panose="020B0609020204030204" pitchFamily="49" charset="0"/>
              </a:rPr>
              <a:t>  </a:t>
            </a:r>
            <a:r>
              <a:rPr lang="en-US" sz="1600" b="1" dirty="0">
                <a:solidFill>
                  <a:srgbClr val="3B3B3B"/>
                </a:solidFill>
                <a:highlight>
                  <a:srgbClr val="F8CBAD"/>
                </a:highlight>
                <a:latin typeface="Consolas" panose="020B0609020204030204" pitchFamily="49" charset="0"/>
              </a:rPr>
              <a:t>x </a:t>
            </a:r>
            <a:r>
              <a:rPr lang="en-US" sz="1600" b="1" dirty="0">
                <a:solidFill>
                  <a:srgbClr val="000000"/>
                </a:solidFill>
                <a:highlight>
                  <a:srgbClr val="F8CBAD"/>
                </a:highlight>
                <a:latin typeface="Consolas" panose="020B0609020204030204" pitchFamily="49" charset="0"/>
              </a:rPr>
              <a:t>=</a:t>
            </a:r>
            <a:r>
              <a:rPr lang="en-US" sz="1600" b="1" dirty="0">
                <a:solidFill>
                  <a:srgbClr val="3B3B3B"/>
                </a:solidFill>
                <a:highlight>
                  <a:srgbClr val="F8CBAD"/>
                </a:highlight>
                <a:latin typeface="Consolas" panose="020B0609020204030204" pitchFamily="49" charset="0"/>
              </a:rPr>
              <a:t> </a:t>
            </a:r>
            <a:r>
              <a:rPr lang="en-US" sz="1600" b="1" dirty="0" err="1">
                <a:solidFill>
                  <a:srgbClr val="3B3B3B"/>
                </a:solidFill>
                <a:highlight>
                  <a:srgbClr val="F8CBAD"/>
                </a:highlight>
                <a:latin typeface="Consolas" panose="020B0609020204030204" pitchFamily="49" charset="0"/>
              </a:rPr>
              <a:t>x.permute</a:t>
            </a:r>
            <a:r>
              <a:rPr lang="en-US" sz="1600" b="1" dirty="0">
                <a:solidFill>
                  <a:srgbClr val="3B3B3B"/>
                </a:solidFill>
                <a:highlight>
                  <a:srgbClr val="F8CBAD"/>
                </a:highlight>
                <a:latin typeface="Consolas" panose="020B0609020204030204" pitchFamily="49" charset="0"/>
              </a:rPr>
              <a:t>(</a:t>
            </a:r>
            <a:r>
              <a:rPr lang="en-US" sz="1600" b="1" dirty="0">
                <a:solidFill>
                  <a:srgbClr val="000000"/>
                </a:solidFill>
                <a:highlight>
                  <a:srgbClr val="F8CBAD"/>
                </a:highlight>
                <a:latin typeface="Consolas" panose="020B0609020204030204" pitchFamily="49" charset="0"/>
              </a:rPr>
              <a:t>*</a:t>
            </a:r>
            <a:r>
              <a:rPr lang="en-US" sz="1600" b="1" dirty="0">
                <a:solidFill>
                  <a:srgbClr val="3B3B3B"/>
                </a:solidFill>
                <a:highlight>
                  <a:srgbClr val="F8CBAD"/>
                </a:highlight>
                <a:latin typeface="Consolas" panose="020B0609020204030204" pitchFamily="49" charset="0"/>
              </a:rPr>
              <a:t>perm)</a:t>
            </a:r>
          </a:p>
          <a:p>
            <a:r>
              <a:rPr lang="en-US" sz="1600" b="1" dirty="0">
                <a:solidFill>
                  <a:srgbClr val="3B3B3B"/>
                </a:solidFill>
                <a:latin typeface="Consolas" panose="020B0609020204030204" pitchFamily="49" charset="0"/>
              </a:rPr>
              <a:t>  </a:t>
            </a:r>
          </a:p>
        </p:txBody>
      </p:sp>
      <p:sp>
        <p:nvSpPr>
          <p:cNvPr id="8" name="矩形 7">
            <a:extLst>
              <a:ext uri="{FF2B5EF4-FFF2-40B4-BE49-F238E27FC236}">
                <a16:creationId xmlns:a16="http://schemas.microsoft.com/office/drawing/2014/main" id="{AAB2DD37-EB13-4EA1-B203-A10F741B3A23}"/>
              </a:ext>
            </a:extLst>
          </p:cNvPr>
          <p:cNvSpPr/>
          <p:nvPr/>
        </p:nvSpPr>
        <p:spPr>
          <a:xfrm>
            <a:off x="6887877" y="4312471"/>
            <a:ext cx="4056149" cy="75777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914314" rtl="0" eaLnBrk="1" latinLnBrk="0" hangingPunct="1">
              <a:defRPr sz="1800" kern="1200">
                <a:solidFill>
                  <a:schemeClr val="dk1"/>
                </a:solidFill>
                <a:latin typeface="+mn-lt"/>
                <a:ea typeface="+mn-ea"/>
                <a:cs typeface="+mn-cs"/>
              </a:defRPr>
            </a:lvl1pPr>
            <a:lvl2pPr marL="457156" algn="l" defTabSz="914314" rtl="0" eaLnBrk="1" latinLnBrk="0" hangingPunct="1">
              <a:defRPr sz="1800" kern="1200">
                <a:solidFill>
                  <a:schemeClr val="dk1"/>
                </a:solidFill>
                <a:latin typeface="+mn-lt"/>
                <a:ea typeface="+mn-ea"/>
                <a:cs typeface="+mn-cs"/>
              </a:defRPr>
            </a:lvl2pPr>
            <a:lvl3pPr marL="914314" algn="l" defTabSz="914314" rtl="0" eaLnBrk="1" latinLnBrk="0" hangingPunct="1">
              <a:defRPr sz="1800" kern="1200">
                <a:solidFill>
                  <a:schemeClr val="dk1"/>
                </a:solidFill>
                <a:latin typeface="+mn-lt"/>
                <a:ea typeface="+mn-ea"/>
                <a:cs typeface="+mn-cs"/>
              </a:defRPr>
            </a:lvl3pPr>
            <a:lvl4pPr marL="1371471" algn="l" defTabSz="914314" rtl="0" eaLnBrk="1" latinLnBrk="0" hangingPunct="1">
              <a:defRPr sz="1800" kern="1200">
                <a:solidFill>
                  <a:schemeClr val="dk1"/>
                </a:solidFill>
                <a:latin typeface="+mn-lt"/>
                <a:ea typeface="+mn-ea"/>
                <a:cs typeface="+mn-cs"/>
              </a:defRPr>
            </a:lvl4pPr>
            <a:lvl5pPr marL="1828628" algn="l" defTabSz="914314" rtl="0" eaLnBrk="1" latinLnBrk="0" hangingPunct="1">
              <a:defRPr sz="1800" kern="1200">
                <a:solidFill>
                  <a:schemeClr val="dk1"/>
                </a:solidFill>
                <a:latin typeface="+mn-lt"/>
                <a:ea typeface="+mn-ea"/>
                <a:cs typeface="+mn-cs"/>
              </a:defRPr>
            </a:lvl5pPr>
            <a:lvl6pPr marL="2285784" algn="l" defTabSz="914314" rtl="0" eaLnBrk="1" latinLnBrk="0" hangingPunct="1">
              <a:defRPr sz="1800" kern="1200">
                <a:solidFill>
                  <a:schemeClr val="dk1"/>
                </a:solidFill>
                <a:latin typeface="+mn-lt"/>
                <a:ea typeface="+mn-ea"/>
                <a:cs typeface="+mn-cs"/>
              </a:defRPr>
            </a:lvl6pPr>
            <a:lvl7pPr marL="2742940" algn="l" defTabSz="914314" rtl="0" eaLnBrk="1" latinLnBrk="0" hangingPunct="1">
              <a:defRPr sz="1800" kern="1200">
                <a:solidFill>
                  <a:schemeClr val="dk1"/>
                </a:solidFill>
                <a:latin typeface="+mn-lt"/>
                <a:ea typeface="+mn-ea"/>
                <a:cs typeface="+mn-cs"/>
              </a:defRPr>
            </a:lvl7pPr>
            <a:lvl8pPr marL="3200098" algn="l" defTabSz="914314" rtl="0" eaLnBrk="1" latinLnBrk="0" hangingPunct="1">
              <a:defRPr sz="1800" kern="1200">
                <a:solidFill>
                  <a:schemeClr val="dk1"/>
                </a:solidFill>
                <a:latin typeface="+mn-lt"/>
                <a:ea typeface="+mn-ea"/>
                <a:cs typeface="+mn-cs"/>
              </a:defRPr>
            </a:lvl8pPr>
            <a:lvl9pPr marL="3657255" algn="l" defTabSz="914314" rtl="0" eaLnBrk="1" latinLnBrk="0" hangingPunct="1">
              <a:defRPr sz="1800" kern="1200">
                <a:solidFill>
                  <a:schemeClr val="dk1"/>
                </a:solidFill>
                <a:latin typeface="+mn-lt"/>
                <a:ea typeface="+mn-ea"/>
                <a:cs typeface="+mn-cs"/>
              </a:defRPr>
            </a:lvl9pPr>
          </a:lstStyle>
          <a:p>
            <a:pPr algn="ctr"/>
            <a:r>
              <a:rPr lang="en-US" sz="1801" dirty="0">
                <a:latin typeface="Times New Roman" panose="02020603050405020304" pitchFamily="18" charset="0"/>
                <a:cs typeface="Times New Roman" panose="02020603050405020304" pitchFamily="18" charset="0"/>
              </a:rPr>
              <a:t>Operator graph</a:t>
            </a:r>
          </a:p>
          <a:p>
            <a:pPr algn="ctr"/>
            <a:endParaRPr lang="en-US" sz="1801" dirty="0">
              <a:latin typeface="Times New Roman" panose="02020603050405020304" pitchFamily="18" charset="0"/>
              <a:cs typeface="Times New Roman" panose="02020603050405020304" pitchFamily="18" charset="0"/>
            </a:endParaRPr>
          </a:p>
          <a:p>
            <a:pPr algn="ctr"/>
            <a:endParaRPr lang="en-US" sz="1801" dirty="0"/>
          </a:p>
        </p:txBody>
      </p:sp>
      <p:sp>
        <p:nvSpPr>
          <p:cNvPr id="9" name="椭圆 8">
            <a:extLst>
              <a:ext uri="{FF2B5EF4-FFF2-40B4-BE49-F238E27FC236}">
                <a16:creationId xmlns:a16="http://schemas.microsoft.com/office/drawing/2014/main" id="{7BE705BB-4975-4A0A-AF6F-B1233E75E6D4}"/>
              </a:ext>
            </a:extLst>
          </p:cNvPr>
          <p:cNvSpPr/>
          <p:nvPr/>
        </p:nvSpPr>
        <p:spPr>
          <a:xfrm>
            <a:off x="7197453" y="4595410"/>
            <a:ext cx="1520571" cy="40386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defPPr>
              <a:defRPr lang="en-US"/>
            </a:defPPr>
            <a:lvl1pPr marL="0" algn="l" defTabSz="914314" rtl="0" eaLnBrk="1" latinLnBrk="0" hangingPunct="1">
              <a:defRPr sz="1800" kern="1200">
                <a:solidFill>
                  <a:schemeClr val="lt1"/>
                </a:solidFill>
                <a:latin typeface="+mn-lt"/>
                <a:ea typeface="+mn-ea"/>
                <a:cs typeface="+mn-cs"/>
              </a:defRPr>
            </a:lvl1pPr>
            <a:lvl2pPr marL="457156" algn="l" defTabSz="914314" rtl="0" eaLnBrk="1" latinLnBrk="0" hangingPunct="1">
              <a:defRPr sz="1800" kern="1200">
                <a:solidFill>
                  <a:schemeClr val="lt1"/>
                </a:solidFill>
                <a:latin typeface="+mn-lt"/>
                <a:ea typeface="+mn-ea"/>
                <a:cs typeface="+mn-cs"/>
              </a:defRPr>
            </a:lvl2pPr>
            <a:lvl3pPr marL="914314" algn="l" defTabSz="914314" rtl="0" eaLnBrk="1" latinLnBrk="0" hangingPunct="1">
              <a:defRPr sz="1800" kern="1200">
                <a:solidFill>
                  <a:schemeClr val="lt1"/>
                </a:solidFill>
                <a:latin typeface="+mn-lt"/>
                <a:ea typeface="+mn-ea"/>
                <a:cs typeface="+mn-cs"/>
              </a:defRPr>
            </a:lvl3pPr>
            <a:lvl4pPr marL="1371471" algn="l" defTabSz="914314" rtl="0" eaLnBrk="1" latinLnBrk="0" hangingPunct="1">
              <a:defRPr sz="1800" kern="1200">
                <a:solidFill>
                  <a:schemeClr val="lt1"/>
                </a:solidFill>
                <a:latin typeface="+mn-lt"/>
                <a:ea typeface="+mn-ea"/>
                <a:cs typeface="+mn-cs"/>
              </a:defRPr>
            </a:lvl4pPr>
            <a:lvl5pPr marL="1828628" algn="l" defTabSz="914314" rtl="0" eaLnBrk="1" latinLnBrk="0" hangingPunct="1">
              <a:defRPr sz="1800" kern="1200">
                <a:solidFill>
                  <a:schemeClr val="lt1"/>
                </a:solidFill>
                <a:latin typeface="+mn-lt"/>
                <a:ea typeface="+mn-ea"/>
                <a:cs typeface="+mn-cs"/>
              </a:defRPr>
            </a:lvl5pPr>
            <a:lvl6pPr marL="2285784" algn="l" defTabSz="914314" rtl="0" eaLnBrk="1" latinLnBrk="0" hangingPunct="1">
              <a:defRPr sz="1800" kern="1200">
                <a:solidFill>
                  <a:schemeClr val="lt1"/>
                </a:solidFill>
                <a:latin typeface="+mn-lt"/>
                <a:ea typeface="+mn-ea"/>
                <a:cs typeface="+mn-cs"/>
              </a:defRPr>
            </a:lvl6pPr>
            <a:lvl7pPr marL="2742940" algn="l" defTabSz="914314" rtl="0" eaLnBrk="1" latinLnBrk="0" hangingPunct="1">
              <a:defRPr sz="1800" kern="1200">
                <a:solidFill>
                  <a:schemeClr val="lt1"/>
                </a:solidFill>
                <a:latin typeface="+mn-lt"/>
                <a:ea typeface="+mn-ea"/>
                <a:cs typeface="+mn-cs"/>
              </a:defRPr>
            </a:lvl7pPr>
            <a:lvl8pPr marL="3200098" algn="l" defTabSz="914314" rtl="0" eaLnBrk="1" latinLnBrk="0" hangingPunct="1">
              <a:defRPr sz="1800" kern="1200">
                <a:solidFill>
                  <a:schemeClr val="lt1"/>
                </a:solidFill>
                <a:latin typeface="+mn-lt"/>
                <a:ea typeface="+mn-ea"/>
                <a:cs typeface="+mn-cs"/>
              </a:defRPr>
            </a:lvl8pPr>
            <a:lvl9pPr marL="3657255" algn="l" defTabSz="914314" rtl="0" eaLnBrk="1" latinLnBrk="0" hangingPunct="1">
              <a:defRPr sz="1800" kern="1200">
                <a:solidFill>
                  <a:schemeClr val="lt1"/>
                </a:solidFill>
                <a:latin typeface="+mn-lt"/>
                <a:ea typeface="+mn-ea"/>
                <a:cs typeface="+mn-cs"/>
              </a:defRPr>
            </a:lvl9pPr>
          </a:lstStyle>
          <a:p>
            <a:pPr algn="ctr">
              <a:lnSpc>
                <a:spcPct val="80000"/>
              </a:lnSpc>
            </a:pPr>
            <a:r>
              <a:rPr lang="en-US" sz="1801" dirty="0">
                <a:solidFill>
                  <a:schemeClr val="tx1"/>
                </a:solidFill>
              </a:rPr>
              <a:t>Reshape</a:t>
            </a:r>
          </a:p>
          <a:p>
            <a:pPr algn="ctr">
              <a:lnSpc>
                <a:spcPct val="80000"/>
              </a:lnSpc>
            </a:pPr>
            <a:r>
              <a:rPr lang="en-US" sz="1401" dirty="0">
                <a:solidFill>
                  <a:schemeClr val="tx1"/>
                </a:solidFill>
              </a:rPr>
              <a:t>[shape=1,2,1,2,4]</a:t>
            </a:r>
          </a:p>
        </p:txBody>
      </p:sp>
      <p:sp>
        <p:nvSpPr>
          <p:cNvPr id="10" name="椭圆 9">
            <a:extLst>
              <a:ext uri="{FF2B5EF4-FFF2-40B4-BE49-F238E27FC236}">
                <a16:creationId xmlns:a16="http://schemas.microsoft.com/office/drawing/2014/main" id="{E0C8EC9D-5061-408F-924D-FEA4FC9588D6}"/>
              </a:ext>
            </a:extLst>
          </p:cNvPr>
          <p:cNvSpPr/>
          <p:nvPr/>
        </p:nvSpPr>
        <p:spPr>
          <a:xfrm>
            <a:off x="8937744" y="4595410"/>
            <a:ext cx="1520571" cy="40386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defPPr>
              <a:defRPr lang="en-US"/>
            </a:defPPr>
            <a:lvl1pPr marL="0" algn="l" defTabSz="914314" rtl="0" eaLnBrk="1" latinLnBrk="0" hangingPunct="1">
              <a:defRPr sz="1800" kern="1200">
                <a:solidFill>
                  <a:schemeClr val="lt1"/>
                </a:solidFill>
                <a:latin typeface="+mn-lt"/>
                <a:ea typeface="+mn-ea"/>
                <a:cs typeface="+mn-cs"/>
              </a:defRPr>
            </a:lvl1pPr>
            <a:lvl2pPr marL="457156" algn="l" defTabSz="914314" rtl="0" eaLnBrk="1" latinLnBrk="0" hangingPunct="1">
              <a:defRPr sz="1800" kern="1200">
                <a:solidFill>
                  <a:schemeClr val="lt1"/>
                </a:solidFill>
                <a:latin typeface="+mn-lt"/>
                <a:ea typeface="+mn-ea"/>
                <a:cs typeface="+mn-cs"/>
              </a:defRPr>
            </a:lvl2pPr>
            <a:lvl3pPr marL="914314" algn="l" defTabSz="914314" rtl="0" eaLnBrk="1" latinLnBrk="0" hangingPunct="1">
              <a:defRPr sz="1800" kern="1200">
                <a:solidFill>
                  <a:schemeClr val="lt1"/>
                </a:solidFill>
                <a:latin typeface="+mn-lt"/>
                <a:ea typeface="+mn-ea"/>
                <a:cs typeface="+mn-cs"/>
              </a:defRPr>
            </a:lvl3pPr>
            <a:lvl4pPr marL="1371471" algn="l" defTabSz="914314" rtl="0" eaLnBrk="1" latinLnBrk="0" hangingPunct="1">
              <a:defRPr sz="1800" kern="1200">
                <a:solidFill>
                  <a:schemeClr val="lt1"/>
                </a:solidFill>
                <a:latin typeface="+mn-lt"/>
                <a:ea typeface="+mn-ea"/>
                <a:cs typeface="+mn-cs"/>
              </a:defRPr>
            </a:lvl4pPr>
            <a:lvl5pPr marL="1828628" algn="l" defTabSz="914314" rtl="0" eaLnBrk="1" latinLnBrk="0" hangingPunct="1">
              <a:defRPr sz="1800" kern="1200">
                <a:solidFill>
                  <a:schemeClr val="lt1"/>
                </a:solidFill>
                <a:latin typeface="+mn-lt"/>
                <a:ea typeface="+mn-ea"/>
                <a:cs typeface="+mn-cs"/>
              </a:defRPr>
            </a:lvl5pPr>
            <a:lvl6pPr marL="2285784" algn="l" defTabSz="914314" rtl="0" eaLnBrk="1" latinLnBrk="0" hangingPunct="1">
              <a:defRPr sz="1800" kern="1200">
                <a:solidFill>
                  <a:schemeClr val="lt1"/>
                </a:solidFill>
                <a:latin typeface="+mn-lt"/>
                <a:ea typeface="+mn-ea"/>
                <a:cs typeface="+mn-cs"/>
              </a:defRPr>
            </a:lvl6pPr>
            <a:lvl7pPr marL="2742940" algn="l" defTabSz="914314" rtl="0" eaLnBrk="1" latinLnBrk="0" hangingPunct="1">
              <a:defRPr sz="1800" kern="1200">
                <a:solidFill>
                  <a:schemeClr val="lt1"/>
                </a:solidFill>
                <a:latin typeface="+mn-lt"/>
                <a:ea typeface="+mn-ea"/>
                <a:cs typeface="+mn-cs"/>
              </a:defRPr>
            </a:lvl7pPr>
            <a:lvl8pPr marL="3200098" algn="l" defTabSz="914314" rtl="0" eaLnBrk="1" latinLnBrk="0" hangingPunct="1">
              <a:defRPr sz="1800" kern="1200">
                <a:solidFill>
                  <a:schemeClr val="lt1"/>
                </a:solidFill>
                <a:latin typeface="+mn-lt"/>
                <a:ea typeface="+mn-ea"/>
                <a:cs typeface="+mn-cs"/>
              </a:defRPr>
            </a:lvl8pPr>
            <a:lvl9pPr marL="3657255" algn="l" defTabSz="914314" rtl="0" eaLnBrk="1" latinLnBrk="0" hangingPunct="1">
              <a:defRPr sz="1800" kern="1200">
                <a:solidFill>
                  <a:schemeClr val="lt1"/>
                </a:solidFill>
                <a:latin typeface="+mn-lt"/>
                <a:ea typeface="+mn-ea"/>
                <a:cs typeface="+mn-cs"/>
              </a:defRPr>
            </a:lvl9pPr>
          </a:lstStyle>
          <a:p>
            <a:pPr algn="ctr">
              <a:lnSpc>
                <a:spcPct val="80000"/>
              </a:lnSpc>
            </a:pPr>
            <a:r>
              <a:rPr lang="en-US" sz="1801" dirty="0">
                <a:solidFill>
                  <a:schemeClr val="tx1"/>
                </a:solidFill>
              </a:rPr>
              <a:t>Permute</a:t>
            </a:r>
          </a:p>
          <a:p>
            <a:pPr algn="ctr">
              <a:lnSpc>
                <a:spcPct val="80000"/>
              </a:lnSpc>
            </a:pPr>
            <a:r>
              <a:rPr lang="en-US" sz="1401" dirty="0">
                <a:solidFill>
                  <a:schemeClr val="tx1"/>
                </a:solidFill>
              </a:rPr>
              <a:t>[perm=0,2,4,1,3]</a:t>
            </a:r>
          </a:p>
        </p:txBody>
      </p:sp>
      <p:cxnSp>
        <p:nvCxnSpPr>
          <p:cNvPr id="11" name="直接箭头连接符 10">
            <a:extLst>
              <a:ext uri="{FF2B5EF4-FFF2-40B4-BE49-F238E27FC236}">
                <a16:creationId xmlns:a16="http://schemas.microsoft.com/office/drawing/2014/main" id="{2E5CE587-4304-4DC2-B201-5E78C1726C49}"/>
              </a:ext>
            </a:extLst>
          </p:cNvPr>
          <p:cNvCxnSpPr>
            <a:cxnSpLocks/>
            <a:endCxn id="9" idx="2"/>
          </p:cNvCxnSpPr>
          <p:nvPr/>
        </p:nvCxnSpPr>
        <p:spPr>
          <a:xfrm flipV="1">
            <a:off x="6974154" y="4797345"/>
            <a:ext cx="223299" cy="61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直接箭头连接符 11">
            <a:extLst>
              <a:ext uri="{FF2B5EF4-FFF2-40B4-BE49-F238E27FC236}">
                <a16:creationId xmlns:a16="http://schemas.microsoft.com/office/drawing/2014/main" id="{858B5E3F-FF7C-48A2-ACEE-F46C678958CC}"/>
              </a:ext>
            </a:extLst>
          </p:cNvPr>
          <p:cNvCxnSpPr>
            <a:cxnSpLocks/>
            <a:stCxn id="9" idx="6"/>
            <a:endCxn id="10" idx="2"/>
          </p:cNvCxnSpPr>
          <p:nvPr/>
        </p:nvCxnSpPr>
        <p:spPr>
          <a:xfrm>
            <a:off x="8718024" y="4797345"/>
            <a:ext cx="21972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直接箭头连接符 12">
            <a:extLst>
              <a:ext uri="{FF2B5EF4-FFF2-40B4-BE49-F238E27FC236}">
                <a16:creationId xmlns:a16="http://schemas.microsoft.com/office/drawing/2014/main" id="{21F74A7D-46C8-458A-9447-773CB414A031}"/>
              </a:ext>
            </a:extLst>
          </p:cNvPr>
          <p:cNvCxnSpPr>
            <a:cxnSpLocks/>
            <a:stCxn id="10" idx="6"/>
          </p:cNvCxnSpPr>
          <p:nvPr/>
        </p:nvCxnSpPr>
        <p:spPr>
          <a:xfrm>
            <a:off x="10458315" y="4797345"/>
            <a:ext cx="19980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箭头: 下 21">
            <a:extLst>
              <a:ext uri="{FF2B5EF4-FFF2-40B4-BE49-F238E27FC236}">
                <a16:creationId xmlns:a16="http://schemas.microsoft.com/office/drawing/2014/main" id="{244DE8A5-B3BD-4DAB-8962-E42EA13806C6}"/>
              </a:ext>
            </a:extLst>
          </p:cNvPr>
          <p:cNvSpPr/>
          <p:nvPr/>
        </p:nvSpPr>
        <p:spPr>
          <a:xfrm rot="16200000">
            <a:off x="6653306" y="4433554"/>
            <a:ext cx="270049" cy="440745"/>
          </a:xfrm>
          <a:prstGeom prst="downArrow">
            <a:avLst/>
          </a:prstGeom>
          <a:solidFill>
            <a:srgbClr val="F8CBAD"/>
          </a:solidFill>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en-US"/>
            </a:defPPr>
            <a:lvl1pPr marL="0" algn="l" defTabSz="914314" rtl="0" eaLnBrk="1" latinLnBrk="0" hangingPunct="1">
              <a:defRPr sz="1800" kern="1200">
                <a:solidFill>
                  <a:schemeClr val="lt1"/>
                </a:solidFill>
                <a:latin typeface="+mn-lt"/>
                <a:ea typeface="+mn-ea"/>
                <a:cs typeface="+mn-cs"/>
              </a:defRPr>
            </a:lvl1pPr>
            <a:lvl2pPr marL="457156" algn="l" defTabSz="914314" rtl="0" eaLnBrk="1" latinLnBrk="0" hangingPunct="1">
              <a:defRPr sz="1800" kern="1200">
                <a:solidFill>
                  <a:schemeClr val="lt1"/>
                </a:solidFill>
                <a:latin typeface="+mn-lt"/>
                <a:ea typeface="+mn-ea"/>
                <a:cs typeface="+mn-cs"/>
              </a:defRPr>
            </a:lvl2pPr>
            <a:lvl3pPr marL="914314" algn="l" defTabSz="914314" rtl="0" eaLnBrk="1" latinLnBrk="0" hangingPunct="1">
              <a:defRPr sz="1800" kern="1200">
                <a:solidFill>
                  <a:schemeClr val="lt1"/>
                </a:solidFill>
                <a:latin typeface="+mn-lt"/>
                <a:ea typeface="+mn-ea"/>
                <a:cs typeface="+mn-cs"/>
              </a:defRPr>
            </a:lvl3pPr>
            <a:lvl4pPr marL="1371471" algn="l" defTabSz="914314" rtl="0" eaLnBrk="1" latinLnBrk="0" hangingPunct="1">
              <a:defRPr sz="1800" kern="1200">
                <a:solidFill>
                  <a:schemeClr val="lt1"/>
                </a:solidFill>
                <a:latin typeface="+mn-lt"/>
                <a:ea typeface="+mn-ea"/>
                <a:cs typeface="+mn-cs"/>
              </a:defRPr>
            </a:lvl4pPr>
            <a:lvl5pPr marL="1828628" algn="l" defTabSz="914314" rtl="0" eaLnBrk="1" latinLnBrk="0" hangingPunct="1">
              <a:defRPr sz="1800" kern="1200">
                <a:solidFill>
                  <a:schemeClr val="lt1"/>
                </a:solidFill>
                <a:latin typeface="+mn-lt"/>
                <a:ea typeface="+mn-ea"/>
                <a:cs typeface="+mn-cs"/>
              </a:defRPr>
            </a:lvl5pPr>
            <a:lvl6pPr marL="2285784" algn="l" defTabSz="914314" rtl="0" eaLnBrk="1" latinLnBrk="0" hangingPunct="1">
              <a:defRPr sz="1800" kern="1200">
                <a:solidFill>
                  <a:schemeClr val="lt1"/>
                </a:solidFill>
                <a:latin typeface="+mn-lt"/>
                <a:ea typeface="+mn-ea"/>
                <a:cs typeface="+mn-cs"/>
              </a:defRPr>
            </a:lvl6pPr>
            <a:lvl7pPr marL="2742940" algn="l" defTabSz="914314" rtl="0" eaLnBrk="1" latinLnBrk="0" hangingPunct="1">
              <a:defRPr sz="1800" kern="1200">
                <a:solidFill>
                  <a:schemeClr val="lt1"/>
                </a:solidFill>
                <a:latin typeface="+mn-lt"/>
                <a:ea typeface="+mn-ea"/>
                <a:cs typeface="+mn-cs"/>
              </a:defRPr>
            </a:lvl7pPr>
            <a:lvl8pPr marL="3200098" algn="l" defTabSz="914314" rtl="0" eaLnBrk="1" latinLnBrk="0" hangingPunct="1">
              <a:defRPr sz="1800" kern="1200">
                <a:solidFill>
                  <a:schemeClr val="lt1"/>
                </a:solidFill>
                <a:latin typeface="+mn-lt"/>
                <a:ea typeface="+mn-ea"/>
                <a:cs typeface="+mn-cs"/>
              </a:defRPr>
            </a:lvl8pPr>
            <a:lvl9pPr marL="3657255" algn="l" defTabSz="914314" rtl="0" eaLnBrk="1" latinLnBrk="0" hangingPunct="1">
              <a:defRPr sz="1800" kern="1200">
                <a:solidFill>
                  <a:schemeClr val="lt1"/>
                </a:solidFill>
                <a:latin typeface="+mn-lt"/>
                <a:ea typeface="+mn-ea"/>
                <a:cs typeface="+mn-cs"/>
              </a:defRPr>
            </a:lvl9pPr>
          </a:lstStyle>
          <a:p>
            <a:pPr algn="ctr"/>
            <a:endParaRPr lang="en-US" sz="1801"/>
          </a:p>
        </p:txBody>
      </p:sp>
      <p:sp>
        <p:nvSpPr>
          <p:cNvPr id="4" name="灯片编号占位符 3">
            <a:extLst>
              <a:ext uri="{FF2B5EF4-FFF2-40B4-BE49-F238E27FC236}">
                <a16:creationId xmlns:a16="http://schemas.microsoft.com/office/drawing/2014/main" id="{088236A3-54A7-917F-9873-4180333675E1}"/>
              </a:ext>
            </a:extLst>
          </p:cNvPr>
          <p:cNvSpPr>
            <a:spLocks noGrp="1"/>
          </p:cNvSpPr>
          <p:nvPr>
            <p:ph type="sldNum" sz="quarter" idx="4"/>
          </p:nvPr>
        </p:nvSpPr>
        <p:spPr>
          <a:xfrm>
            <a:off x="11778342" y="6618588"/>
            <a:ext cx="1066800" cy="206049"/>
          </a:xfrm>
        </p:spPr>
        <p:txBody>
          <a:bodyPr/>
          <a:lstStyle/>
          <a:p>
            <a:fld id="{651A06E9-7B16-4736-9D5E-3200D772050E}" type="slidenum">
              <a:rPr lang="zh-CN" altLang="en-US" smtClean="0"/>
              <a:t>12</a:t>
            </a:fld>
            <a:endParaRPr lang="zh-CN" altLang="en-US"/>
          </a:p>
        </p:txBody>
      </p:sp>
    </p:spTree>
    <p:extLst>
      <p:ext uri="{BB962C8B-B14F-4D97-AF65-F5344CB8AC3E}">
        <p14:creationId xmlns:p14="http://schemas.microsoft.com/office/powerpoint/2010/main" val="3205443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6837DD5-04E1-49E1-9A62-6B21145A386D}"/>
              </a:ext>
            </a:extLst>
          </p:cNvPr>
          <p:cNvSpPr>
            <a:spLocks noGrp="1"/>
          </p:cNvSpPr>
          <p:nvPr>
            <p:ph type="title"/>
          </p:nvPr>
        </p:nvSpPr>
        <p:spPr/>
        <p:txBody>
          <a:bodyPr/>
          <a:lstStyle/>
          <a:p>
            <a:r>
              <a:rPr lang="en-US" altLang="zh-CN" dirty="0"/>
              <a:t>Observation-2</a:t>
            </a:r>
            <a:endParaRPr lang="zh-CN" altLang="en-US" dirty="0"/>
          </a:p>
        </p:txBody>
      </p:sp>
      <p:sp>
        <p:nvSpPr>
          <p:cNvPr id="3" name="内容占位符 2">
            <a:extLst>
              <a:ext uri="{FF2B5EF4-FFF2-40B4-BE49-F238E27FC236}">
                <a16:creationId xmlns:a16="http://schemas.microsoft.com/office/drawing/2014/main" id="{512E68C4-670C-45C4-8E33-3CB7B0F2ECD5}"/>
              </a:ext>
            </a:extLst>
          </p:cNvPr>
          <p:cNvSpPr>
            <a:spLocks noGrp="1"/>
          </p:cNvSpPr>
          <p:nvPr>
            <p:ph idx="1"/>
          </p:nvPr>
        </p:nvSpPr>
        <p:spPr>
          <a:xfrm>
            <a:off x="612426" y="1250067"/>
            <a:ext cx="10941560" cy="5057601"/>
          </a:xfrm>
        </p:spPr>
        <p:txBody>
          <a:bodyPr/>
          <a:lstStyle/>
          <a:p>
            <a:r>
              <a:rPr lang="en-US" altLang="zh-CN" b="0" i="0" dirty="0">
                <a:effectLst/>
              </a:rPr>
              <a:t>Only </a:t>
            </a:r>
            <a:r>
              <a:rPr lang="en-US" altLang="zh-CN" b="1" i="1" dirty="0">
                <a:solidFill>
                  <a:srgbClr val="C00000"/>
                </a:solidFill>
                <a:effectLst/>
              </a:rPr>
              <a:t>external values </a:t>
            </a:r>
            <a:r>
              <a:rPr lang="en-US" altLang="zh-CN" b="0" dirty="0">
                <a:effectLst/>
              </a:rPr>
              <a:t>can</a:t>
            </a:r>
            <a:r>
              <a:rPr lang="en-US" altLang="zh-CN" b="0" i="0" dirty="0">
                <a:effectLst/>
              </a:rPr>
              <a:t> affect operator graph</a:t>
            </a:r>
          </a:p>
          <a:p>
            <a:pPr lvl="1"/>
            <a:r>
              <a:rPr lang="en-US" altLang="zh-CN" dirty="0"/>
              <a:t>If no randomness, graph will not change unless values read from external change</a:t>
            </a:r>
          </a:p>
          <a:p>
            <a:pPr lvl="2"/>
            <a:r>
              <a:rPr lang="en-US" altLang="zh-CN" dirty="0"/>
              <a:t>E.g., the highlighted variables below</a:t>
            </a:r>
          </a:p>
          <a:p>
            <a:pPr lvl="1"/>
            <a:r>
              <a:rPr lang="en-US" altLang="zh-CN" dirty="0"/>
              <a:t>Only need guards on these value</a:t>
            </a:r>
            <a:br>
              <a:rPr lang="en-US" altLang="zh-CN" dirty="0"/>
            </a:br>
            <a:br>
              <a:rPr lang="en-US" altLang="zh-CN" dirty="0"/>
            </a:br>
            <a:endParaRPr lang="zh-CN" altLang="en-US" dirty="0"/>
          </a:p>
        </p:txBody>
      </p:sp>
      <p:sp>
        <p:nvSpPr>
          <p:cNvPr id="5" name="文本框 3">
            <a:extLst>
              <a:ext uri="{FF2B5EF4-FFF2-40B4-BE49-F238E27FC236}">
                <a16:creationId xmlns:a16="http://schemas.microsoft.com/office/drawing/2014/main" id="{E9F2CC8D-E92D-4C0D-BB55-26111FD54EAB}"/>
              </a:ext>
            </a:extLst>
          </p:cNvPr>
          <p:cNvSpPr txBox="1"/>
          <p:nvPr/>
        </p:nvSpPr>
        <p:spPr>
          <a:xfrm>
            <a:off x="1393672" y="3055286"/>
            <a:ext cx="5339642" cy="3662541"/>
          </a:xfrm>
          <a:prstGeom prst="rect">
            <a:avLst/>
          </a:prstGeom>
          <a:noFill/>
          <a:ln>
            <a:noFill/>
          </a:ln>
        </p:spPr>
        <p:txBody>
          <a:bodyPr wrap="square">
            <a:spAutoFit/>
          </a:bodyPr>
          <a:lstStyle>
            <a:defPPr>
              <a:defRPr lang="en-US"/>
            </a:defPPr>
            <a:lvl1pPr marL="0" algn="l" defTabSz="914314" rtl="0" eaLnBrk="1" latinLnBrk="0" hangingPunct="1">
              <a:defRPr sz="1800" kern="1200">
                <a:solidFill>
                  <a:schemeClr val="tx1"/>
                </a:solidFill>
                <a:latin typeface="+mn-lt"/>
                <a:ea typeface="+mn-ea"/>
                <a:cs typeface="+mn-cs"/>
              </a:defRPr>
            </a:lvl1pPr>
            <a:lvl2pPr marL="457156" algn="l" defTabSz="914314" rtl="0" eaLnBrk="1" latinLnBrk="0" hangingPunct="1">
              <a:defRPr sz="1800" kern="1200">
                <a:solidFill>
                  <a:schemeClr val="tx1"/>
                </a:solidFill>
                <a:latin typeface="+mn-lt"/>
                <a:ea typeface="+mn-ea"/>
                <a:cs typeface="+mn-cs"/>
              </a:defRPr>
            </a:lvl2pPr>
            <a:lvl3pPr marL="914314" algn="l" defTabSz="914314" rtl="0" eaLnBrk="1" latinLnBrk="0" hangingPunct="1">
              <a:defRPr sz="1800" kern="1200">
                <a:solidFill>
                  <a:schemeClr val="tx1"/>
                </a:solidFill>
                <a:latin typeface="+mn-lt"/>
                <a:ea typeface="+mn-ea"/>
                <a:cs typeface="+mn-cs"/>
              </a:defRPr>
            </a:lvl3pPr>
            <a:lvl4pPr marL="1371471" algn="l" defTabSz="914314" rtl="0" eaLnBrk="1" latinLnBrk="0" hangingPunct="1">
              <a:defRPr sz="1800" kern="1200">
                <a:solidFill>
                  <a:schemeClr val="tx1"/>
                </a:solidFill>
                <a:latin typeface="+mn-lt"/>
                <a:ea typeface="+mn-ea"/>
                <a:cs typeface="+mn-cs"/>
              </a:defRPr>
            </a:lvl4pPr>
            <a:lvl5pPr marL="1828628" algn="l" defTabSz="914314" rtl="0" eaLnBrk="1" latinLnBrk="0" hangingPunct="1">
              <a:defRPr sz="1800" kern="1200">
                <a:solidFill>
                  <a:schemeClr val="tx1"/>
                </a:solidFill>
                <a:latin typeface="+mn-lt"/>
                <a:ea typeface="+mn-ea"/>
                <a:cs typeface="+mn-cs"/>
              </a:defRPr>
            </a:lvl5pPr>
            <a:lvl6pPr marL="2285784" algn="l" defTabSz="914314" rtl="0" eaLnBrk="1" latinLnBrk="0" hangingPunct="1">
              <a:defRPr sz="1800" kern="1200">
                <a:solidFill>
                  <a:schemeClr val="tx1"/>
                </a:solidFill>
                <a:latin typeface="+mn-lt"/>
                <a:ea typeface="+mn-ea"/>
                <a:cs typeface="+mn-cs"/>
              </a:defRPr>
            </a:lvl6pPr>
            <a:lvl7pPr marL="2742940" algn="l" defTabSz="914314" rtl="0" eaLnBrk="1" latinLnBrk="0" hangingPunct="1">
              <a:defRPr sz="1800" kern="1200">
                <a:solidFill>
                  <a:schemeClr val="tx1"/>
                </a:solidFill>
                <a:latin typeface="+mn-lt"/>
                <a:ea typeface="+mn-ea"/>
                <a:cs typeface="+mn-cs"/>
              </a:defRPr>
            </a:lvl7pPr>
            <a:lvl8pPr marL="3200098" algn="l" defTabSz="914314" rtl="0" eaLnBrk="1" latinLnBrk="0" hangingPunct="1">
              <a:defRPr sz="1800" kern="1200">
                <a:solidFill>
                  <a:schemeClr val="tx1"/>
                </a:solidFill>
                <a:latin typeface="+mn-lt"/>
                <a:ea typeface="+mn-ea"/>
                <a:cs typeface="+mn-cs"/>
              </a:defRPr>
            </a:lvl8pPr>
            <a:lvl9pPr marL="3657255" algn="l" defTabSz="914314" rtl="0" eaLnBrk="1" latinLnBrk="0" hangingPunct="1">
              <a:defRPr sz="1800" kern="1200">
                <a:solidFill>
                  <a:schemeClr val="tx1"/>
                </a:solidFill>
                <a:latin typeface="+mn-lt"/>
                <a:ea typeface="+mn-ea"/>
                <a:cs typeface="+mn-cs"/>
              </a:defRPr>
            </a:lvl9pPr>
          </a:lstStyle>
          <a:p>
            <a:r>
              <a:rPr lang="en-US" sz="1600" dirty="0">
                <a:latin typeface="Consolas" panose="020B0609020204030204" pitchFamily="49" charset="0"/>
              </a:rPr>
              <a:t>def forward(self, x, dims):</a:t>
            </a:r>
          </a:p>
          <a:p>
            <a:r>
              <a:rPr lang="en-US" sz="1600" dirty="0">
                <a:latin typeface="Consolas" panose="020B0609020204030204" pitchFamily="49" charset="0"/>
              </a:rPr>
              <a:t>  shape = list(</a:t>
            </a:r>
            <a:r>
              <a:rPr lang="en-US" sz="1600" dirty="0" err="1">
                <a:latin typeface="Consolas" panose="020B0609020204030204" pitchFamily="49" charset="0"/>
              </a:rPr>
              <a:t>x.shape</a:t>
            </a:r>
            <a:r>
              <a:rPr lang="en-US" sz="1600" dirty="0">
                <a:latin typeface="Consolas" panose="020B0609020204030204" pitchFamily="49" charset="0"/>
              </a:rPr>
              <a:t>)</a:t>
            </a:r>
          </a:p>
          <a:p>
            <a:r>
              <a:rPr lang="en-US" sz="1600" dirty="0">
                <a:latin typeface="Consolas" panose="020B0609020204030204" pitchFamily="49" charset="0"/>
              </a:rPr>
              <a:t>  shape[dims[0]] //= </a:t>
            </a:r>
            <a:r>
              <a:rPr lang="en-US" sz="1600" dirty="0" err="1">
                <a:latin typeface="Consolas" panose="020B0609020204030204" pitchFamily="49" charset="0"/>
              </a:rPr>
              <a:t>self.scale</a:t>
            </a:r>
            <a:endParaRPr lang="en-US" sz="1600" dirty="0">
              <a:latin typeface="Consolas" panose="020B0609020204030204" pitchFamily="49" charset="0"/>
            </a:endParaRPr>
          </a:p>
          <a:p>
            <a:r>
              <a:rPr lang="en-US" sz="1600" dirty="0">
                <a:latin typeface="Consolas" panose="020B0609020204030204" pitchFamily="49" charset="0"/>
              </a:rPr>
              <a:t>  </a:t>
            </a:r>
            <a:r>
              <a:rPr lang="en-US" sz="1600" dirty="0" err="1">
                <a:latin typeface="Consolas" panose="020B0609020204030204" pitchFamily="49" charset="0"/>
              </a:rPr>
              <a:t>shape.insert</a:t>
            </a:r>
            <a:r>
              <a:rPr lang="en-US" sz="1600" dirty="0">
                <a:latin typeface="Consolas" panose="020B0609020204030204" pitchFamily="49" charset="0"/>
              </a:rPr>
              <a:t>(dims[0]+1, </a:t>
            </a:r>
            <a:r>
              <a:rPr lang="en-US" sz="1600" dirty="0" err="1">
                <a:latin typeface="Consolas" panose="020B0609020204030204" pitchFamily="49" charset="0"/>
              </a:rPr>
              <a:t>self.scale</a:t>
            </a:r>
            <a:r>
              <a:rPr lang="en-US" sz="1600" dirty="0">
                <a:latin typeface="Consolas" panose="020B0609020204030204" pitchFamily="49" charset="0"/>
              </a:rPr>
              <a:t>)</a:t>
            </a:r>
          </a:p>
          <a:p>
            <a:r>
              <a:rPr lang="en-US" sz="1600" dirty="0">
                <a:latin typeface="Consolas" panose="020B0609020204030204" pitchFamily="49" charset="0"/>
              </a:rPr>
              <a:t>  x = </a:t>
            </a:r>
            <a:r>
              <a:rPr lang="en-US" sz="1600" dirty="0" err="1">
                <a:latin typeface="Consolas" panose="020B0609020204030204" pitchFamily="49" charset="0"/>
              </a:rPr>
              <a:t>x.reshape</a:t>
            </a:r>
            <a:r>
              <a:rPr lang="en-US" sz="1600" dirty="0">
                <a:latin typeface="Consolas" panose="020B0609020204030204" pitchFamily="49" charset="0"/>
              </a:rPr>
              <a:t>(*shape)</a:t>
            </a:r>
          </a:p>
          <a:p>
            <a:r>
              <a:rPr lang="en-US" sz="1600" dirty="0">
                <a:latin typeface="Consolas" panose="020B0609020204030204" pitchFamily="49" charset="0"/>
              </a:rPr>
              <a:t>  dim = </a:t>
            </a:r>
            <a:r>
              <a:rPr lang="en-US" sz="1600" dirty="0" err="1">
                <a:latin typeface="Consolas" panose="020B0609020204030204" pitchFamily="49" charset="0"/>
              </a:rPr>
              <a:t>self.dim</a:t>
            </a:r>
            <a:r>
              <a:rPr lang="en-US" sz="1600" dirty="0">
                <a:latin typeface="Consolas" panose="020B0609020204030204" pitchFamily="49" charset="0"/>
              </a:rPr>
              <a:t> if </a:t>
            </a:r>
            <a:r>
              <a:rPr lang="en-US" sz="1600" dirty="0" err="1">
                <a:latin typeface="Consolas" panose="020B0609020204030204" pitchFamily="49" charset="0"/>
              </a:rPr>
              <a:t>self.dim</a:t>
            </a:r>
            <a:r>
              <a:rPr lang="en-US" sz="1600" dirty="0">
                <a:latin typeface="Consolas" panose="020B0609020204030204" pitchFamily="49" charset="0"/>
              </a:rPr>
              <a:t> &lt; dims[1] else </a:t>
            </a:r>
            <a:r>
              <a:rPr lang="en-US" sz="1600" dirty="0" err="1">
                <a:latin typeface="Consolas" panose="020B0609020204030204" pitchFamily="49" charset="0"/>
              </a:rPr>
              <a:t>self.dim</a:t>
            </a:r>
            <a:r>
              <a:rPr lang="en-US" sz="1600" dirty="0">
                <a:latin typeface="Consolas" panose="020B0609020204030204" pitchFamily="49" charset="0"/>
              </a:rPr>
              <a:t> + 1</a:t>
            </a:r>
          </a:p>
          <a:p>
            <a:r>
              <a:rPr lang="en-US" sz="1600" dirty="0">
                <a:latin typeface="Consolas" panose="020B0609020204030204" pitchFamily="49" charset="0"/>
              </a:rPr>
              <a:t>  dim = dim if dim &lt;= dims[0] else dim + 1</a:t>
            </a:r>
          </a:p>
          <a:p>
            <a:r>
              <a:rPr lang="en-US" sz="1600" dirty="0">
                <a:latin typeface="Consolas" panose="020B0609020204030204" pitchFamily="49" charset="0"/>
              </a:rPr>
              <a:t>  perm = [dim, dims[1] + 1, dims[0] + 2]</a:t>
            </a:r>
          </a:p>
          <a:p>
            <a:r>
              <a:rPr lang="en-US" sz="1600" dirty="0">
                <a:latin typeface="Consolas" panose="020B0609020204030204" pitchFamily="49" charset="0"/>
              </a:rPr>
              <a:t>  perm = [</a:t>
            </a:r>
            <a:r>
              <a:rPr lang="en-US" sz="1600" dirty="0" err="1">
                <a:latin typeface="Consolas" panose="020B0609020204030204" pitchFamily="49" charset="0"/>
              </a:rPr>
              <a:t>i</a:t>
            </a:r>
            <a:r>
              <a:rPr lang="en-US" sz="1600" dirty="0">
                <a:latin typeface="Consolas" panose="020B0609020204030204" pitchFamily="49" charset="0"/>
              </a:rPr>
              <a:t> for </a:t>
            </a:r>
            <a:r>
              <a:rPr lang="en-US" sz="1600" dirty="0" err="1">
                <a:latin typeface="Consolas" panose="020B0609020204030204" pitchFamily="49" charset="0"/>
              </a:rPr>
              <a:t>i</a:t>
            </a:r>
            <a:r>
              <a:rPr lang="en-US" sz="1600" dirty="0">
                <a:latin typeface="Consolas" panose="020B0609020204030204" pitchFamily="49" charset="0"/>
              </a:rPr>
              <a:t> in range(min(perm))]+perm</a:t>
            </a:r>
          </a:p>
          <a:p>
            <a:r>
              <a:rPr lang="en-US" sz="1600" dirty="0">
                <a:latin typeface="Consolas" panose="020B0609020204030204" pitchFamily="49" charset="0"/>
              </a:rPr>
              <a:t>  </a:t>
            </a:r>
            <a:r>
              <a:rPr lang="en-US" sz="1600" dirty="0" err="1">
                <a:latin typeface="Consolas" panose="020B0609020204030204" pitchFamily="49" charset="0"/>
              </a:rPr>
              <a:t>perm.extend</a:t>
            </a:r>
            <a:r>
              <a:rPr lang="en-US" sz="1600" dirty="0">
                <a:latin typeface="Consolas" panose="020B0609020204030204" pitchFamily="49" charset="0"/>
              </a:rPr>
              <a:t>(</a:t>
            </a:r>
            <a:r>
              <a:rPr lang="en-US" sz="1600" dirty="0" err="1">
                <a:latin typeface="Consolas" panose="020B0609020204030204" pitchFamily="49" charset="0"/>
              </a:rPr>
              <a:t>i</a:t>
            </a:r>
            <a:r>
              <a:rPr lang="en-US" sz="1600" dirty="0">
                <a:latin typeface="Consolas" panose="020B0609020204030204" pitchFamily="49" charset="0"/>
              </a:rPr>
              <a:t> for </a:t>
            </a:r>
            <a:r>
              <a:rPr lang="en-US" sz="1600" dirty="0" err="1">
                <a:latin typeface="Consolas" panose="020B0609020204030204" pitchFamily="49" charset="0"/>
              </a:rPr>
              <a:t>i</a:t>
            </a:r>
            <a:r>
              <a:rPr lang="en-US" sz="1600" dirty="0">
                <a:latin typeface="Consolas" panose="020B0609020204030204" pitchFamily="49" charset="0"/>
              </a:rPr>
              <a:t> in range(</a:t>
            </a:r>
            <a:r>
              <a:rPr lang="en-US" sz="1600" dirty="0" err="1">
                <a:latin typeface="Consolas" panose="020B0609020204030204" pitchFamily="49" charset="0"/>
              </a:rPr>
              <a:t>x.dim</a:t>
            </a:r>
            <a:r>
              <a:rPr lang="en-US" sz="1600" dirty="0">
                <a:latin typeface="Consolas" panose="020B0609020204030204" pitchFamily="49" charset="0"/>
              </a:rPr>
              <a:t>()) if </a:t>
            </a:r>
            <a:r>
              <a:rPr lang="en-US" sz="1600" dirty="0" err="1">
                <a:latin typeface="Consolas" panose="020B0609020204030204" pitchFamily="49" charset="0"/>
              </a:rPr>
              <a:t>i</a:t>
            </a:r>
            <a:r>
              <a:rPr lang="en-US" sz="1600" dirty="0">
                <a:latin typeface="Consolas" panose="020B0609020204030204" pitchFamily="49" charset="0"/>
              </a:rPr>
              <a:t> not in perm)</a:t>
            </a:r>
          </a:p>
          <a:p>
            <a:r>
              <a:rPr lang="en-US" sz="1600" dirty="0">
                <a:latin typeface="Consolas" panose="020B0609020204030204" pitchFamily="49" charset="0"/>
              </a:rPr>
              <a:t>  x = </a:t>
            </a:r>
            <a:r>
              <a:rPr lang="en-US" sz="1600" dirty="0" err="1">
                <a:latin typeface="Consolas" panose="020B0609020204030204" pitchFamily="49" charset="0"/>
              </a:rPr>
              <a:t>x.permute</a:t>
            </a:r>
            <a:r>
              <a:rPr lang="en-US" sz="1600" dirty="0">
                <a:latin typeface="Consolas" panose="020B0609020204030204" pitchFamily="49" charset="0"/>
              </a:rPr>
              <a:t>(*perm)</a:t>
            </a:r>
          </a:p>
          <a:p>
            <a:r>
              <a:rPr lang="en-US" sz="1600" dirty="0">
                <a:latin typeface="Consolas" panose="020B0609020204030204" pitchFamily="49" charset="0"/>
              </a:rPr>
              <a:t>  ...</a:t>
            </a:r>
          </a:p>
        </p:txBody>
      </p:sp>
      <p:sp>
        <p:nvSpPr>
          <p:cNvPr id="6" name="矩形 5">
            <a:extLst>
              <a:ext uri="{FF2B5EF4-FFF2-40B4-BE49-F238E27FC236}">
                <a16:creationId xmlns:a16="http://schemas.microsoft.com/office/drawing/2014/main" id="{8A2145B2-7A87-4EBA-9576-5F33CD7FAFBE}"/>
              </a:ext>
            </a:extLst>
          </p:cNvPr>
          <p:cNvSpPr/>
          <p:nvPr/>
        </p:nvSpPr>
        <p:spPr>
          <a:xfrm>
            <a:off x="1479706" y="3008135"/>
            <a:ext cx="5319427" cy="3539430"/>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14" rtl="0" eaLnBrk="1" latinLnBrk="0" hangingPunct="1">
              <a:defRPr sz="1800" kern="1200">
                <a:solidFill>
                  <a:schemeClr val="lt1"/>
                </a:solidFill>
                <a:latin typeface="+mn-lt"/>
                <a:ea typeface="+mn-ea"/>
                <a:cs typeface="+mn-cs"/>
              </a:defRPr>
            </a:lvl1pPr>
            <a:lvl2pPr marL="457156" algn="l" defTabSz="914314" rtl="0" eaLnBrk="1" latinLnBrk="0" hangingPunct="1">
              <a:defRPr sz="1800" kern="1200">
                <a:solidFill>
                  <a:schemeClr val="lt1"/>
                </a:solidFill>
                <a:latin typeface="+mn-lt"/>
                <a:ea typeface="+mn-ea"/>
                <a:cs typeface="+mn-cs"/>
              </a:defRPr>
            </a:lvl2pPr>
            <a:lvl3pPr marL="914314" algn="l" defTabSz="914314" rtl="0" eaLnBrk="1" latinLnBrk="0" hangingPunct="1">
              <a:defRPr sz="1800" kern="1200">
                <a:solidFill>
                  <a:schemeClr val="lt1"/>
                </a:solidFill>
                <a:latin typeface="+mn-lt"/>
                <a:ea typeface="+mn-ea"/>
                <a:cs typeface="+mn-cs"/>
              </a:defRPr>
            </a:lvl3pPr>
            <a:lvl4pPr marL="1371471" algn="l" defTabSz="914314" rtl="0" eaLnBrk="1" latinLnBrk="0" hangingPunct="1">
              <a:defRPr sz="1800" kern="1200">
                <a:solidFill>
                  <a:schemeClr val="lt1"/>
                </a:solidFill>
                <a:latin typeface="+mn-lt"/>
                <a:ea typeface="+mn-ea"/>
                <a:cs typeface="+mn-cs"/>
              </a:defRPr>
            </a:lvl4pPr>
            <a:lvl5pPr marL="1828628" algn="l" defTabSz="914314" rtl="0" eaLnBrk="1" latinLnBrk="0" hangingPunct="1">
              <a:defRPr sz="1800" kern="1200">
                <a:solidFill>
                  <a:schemeClr val="lt1"/>
                </a:solidFill>
                <a:latin typeface="+mn-lt"/>
                <a:ea typeface="+mn-ea"/>
                <a:cs typeface="+mn-cs"/>
              </a:defRPr>
            </a:lvl5pPr>
            <a:lvl6pPr marL="2285784" algn="l" defTabSz="914314" rtl="0" eaLnBrk="1" latinLnBrk="0" hangingPunct="1">
              <a:defRPr sz="1800" kern="1200">
                <a:solidFill>
                  <a:schemeClr val="lt1"/>
                </a:solidFill>
                <a:latin typeface="+mn-lt"/>
                <a:ea typeface="+mn-ea"/>
                <a:cs typeface="+mn-cs"/>
              </a:defRPr>
            </a:lvl6pPr>
            <a:lvl7pPr marL="2742940" algn="l" defTabSz="914314" rtl="0" eaLnBrk="1" latinLnBrk="0" hangingPunct="1">
              <a:defRPr sz="1800" kern="1200">
                <a:solidFill>
                  <a:schemeClr val="lt1"/>
                </a:solidFill>
                <a:latin typeface="+mn-lt"/>
                <a:ea typeface="+mn-ea"/>
                <a:cs typeface="+mn-cs"/>
              </a:defRPr>
            </a:lvl7pPr>
            <a:lvl8pPr marL="3200098" algn="l" defTabSz="914314" rtl="0" eaLnBrk="1" latinLnBrk="0" hangingPunct="1">
              <a:defRPr sz="1800" kern="1200">
                <a:solidFill>
                  <a:schemeClr val="lt1"/>
                </a:solidFill>
                <a:latin typeface="+mn-lt"/>
                <a:ea typeface="+mn-ea"/>
                <a:cs typeface="+mn-cs"/>
              </a:defRPr>
            </a:lvl8pPr>
            <a:lvl9pPr marL="3657255" algn="l" defTabSz="914314" rtl="0" eaLnBrk="1" latinLnBrk="0" hangingPunct="1">
              <a:defRPr sz="1800" kern="1200">
                <a:solidFill>
                  <a:schemeClr val="lt1"/>
                </a:solidFill>
                <a:latin typeface="+mn-lt"/>
                <a:ea typeface="+mn-ea"/>
                <a:cs typeface="+mn-cs"/>
              </a:defRPr>
            </a:lvl9pPr>
          </a:lstStyle>
          <a:p>
            <a:pPr algn="ctr"/>
            <a:endParaRPr lang="en-US" dirty="0"/>
          </a:p>
        </p:txBody>
      </p:sp>
      <p:sp>
        <p:nvSpPr>
          <p:cNvPr id="7" name="文本框 5">
            <a:extLst>
              <a:ext uri="{FF2B5EF4-FFF2-40B4-BE49-F238E27FC236}">
                <a16:creationId xmlns:a16="http://schemas.microsoft.com/office/drawing/2014/main" id="{F3CC7F3F-9F5D-46E7-BD05-B223C23E85DC}"/>
              </a:ext>
            </a:extLst>
          </p:cNvPr>
          <p:cNvSpPr txBox="1"/>
          <p:nvPr/>
        </p:nvSpPr>
        <p:spPr>
          <a:xfrm>
            <a:off x="1393672" y="3055288"/>
            <a:ext cx="5319427" cy="3477875"/>
          </a:xfrm>
          <a:prstGeom prst="rect">
            <a:avLst/>
          </a:prstGeom>
          <a:noFill/>
          <a:ln w="12700">
            <a:solidFill>
              <a:schemeClr val="tx1"/>
            </a:solidFill>
          </a:ln>
        </p:spPr>
        <p:txBody>
          <a:bodyPr wrap="square">
            <a:spAutoFit/>
          </a:bodyPr>
          <a:lstStyle>
            <a:defPPr>
              <a:defRPr lang="en-US"/>
            </a:defPPr>
            <a:lvl1pPr marL="0" algn="l" defTabSz="914314" rtl="0" eaLnBrk="1" latinLnBrk="0" hangingPunct="1">
              <a:defRPr sz="1800" kern="1200">
                <a:solidFill>
                  <a:schemeClr val="tx1"/>
                </a:solidFill>
                <a:latin typeface="+mn-lt"/>
                <a:ea typeface="+mn-ea"/>
                <a:cs typeface="+mn-cs"/>
              </a:defRPr>
            </a:lvl1pPr>
            <a:lvl2pPr marL="457156" algn="l" defTabSz="914314" rtl="0" eaLnBrk="1" latinLnBrk="0" hangingPunct="1">
              <a:defRPr sz="1800" kern="1200">
                <a:solidFill>
                  <a:schemeClr val="tx1"/>
                </a:solidFill>
                <a:latin typeface="+mn-lt"/>
                <a:ea typeface="+mn-ea"/>
                <a:cs typeface="+mn-cs"/>
              </a:defRPr>
            </a:lvl2pPr>
            <a:lvl3pPr marL="914314" algn="l" defTabSz="914314" rtl="0" eaLnBrk="1" latinLnBrk="0" hangingPunct="1">
              <a:defRPr sz="1800" kern="1200">
                <a:solidFill>
                  <a:schemeClr val="tx1"/>
                </a:solidFill>
                <a:latin typeface="+mn-lt"/>
                <a:ea typeface="+mn-ea"/>
                <a:cs typeface="+mn-cs"/>
              </a:defRPr>
            </a:lvl3pPr>
            <a:lvl4pPr marL="1371471" algn="l" defTabSz="914314" rtl="0" eaLnBrk="1" latinLnBrk="0" hangingPunct="1">
              <a:defRPr sz="1800" kern="1200">
                <a:solidFill>
                  <a:schemeClr val="tx1"/>
                </a:solidFill>
                <a:latin typeface="+mn-lt"/>
                <a:ea typeface="+mn-ea"/>
                <a:cs typeface="+mn-cs"/>
              </a:defRPr>
            </a:lvl4pPr>
            <a:lvl5pPr marL="1828628" algn="l" defTabSz="914314" rtl="0" eaLnBrk="1" latinLnBrk="0" hangingPunct="1">
              <a:defRPr sz="1800" kern="1200">
                <a:solidFill>
                  <a:schemeClr val="tx1"/>
                </a:solidFill>
                <a:latin typeface="+mn-lt"/>
                <a:ea typeface="+mn-ea"/>
                <a:cs typeface="+mn-cs"/>
              </a:defRPr>
            </a:lvl5pPr>
            <a:lvl6pPr marL="2285784" algn="l" defTabSz="914314" rtl="0" eaLnBrk="1" latinLnBrk="0" hangingPunct="1">
              <a:defRPr sz="1800" kern="1200">
                <a:solidFill>
                  <a:schemeClr val="tx1"/>
                </a:solidFill>
                <a:latin typeface="+mn-lt"/>
                <a:ea typeface="+mn-ea"/>
                <a:cs typeface="+mn-cs"/>
              </a:defRPr>
            </a:lvl6pPr>
            <a:lvl7pPr marL="2742940" algn="l" defTabSz="914314" rtl="0" eaLnBrk="1" latinLnBrk="0" hangingPunct="1">
              <a:defRPr sz="1800" kern="1200">
                <a:solidFill>
                  <a:schemeClr val="tx1"/>
                </a:solidFill>
                <a:latin typeface="+mn-lt"/>
                <a:ea typeface="+mn-ea"/>
                <a:cs typeface="+mn-cs"/>
              </a:defRPr>
            </a:lvl7pPr>
            <a:lvl8pPr marL="3200098" algn="l" defTabSz="914314" rtl="0" eaLnBrk="1" latinLnBrk="0" hangingPunct="1">
              <a:defRPr sz="1800" kern="1200">
                <a:solidFill>
                  <a:schemeClr val="tx1"/>
                </a:solidFill>
                <a:latin typeface="+mn-lt"/>
                <a:ea typeface="+mn-ea"/>
                <a:cs typeface="+mn-cs"/>
              </a:defRPr>
            </a:lvl8pPr>
            <a:lvl9pPr marL="3657255" algn="l" defTabSz="914314" rtl="0" eaLnBrk="1" latinLnBrk="0" hangingPunct="1">
              <a:defRPr sz="1800" kern="1200">
                <a:solidFill>
                  <a:schemeClr val="tx1"/>
                </a:solidFill>
                <a:latin typeface="+mn-lt"/>
                <a:ea typeface="+mn-ea"/>
                <a:cs typeface="+mn-cs"/>
              </a:defRPr>
            </a:lvl9pPr>
          </a:lstStyle>
          <a:p>
            <a:r>
              <a:rPr lang="en-US" sz="1600" b="1" dirty="0">
                <a:solidFill>
                  <a:srgbClr val="0000FF"/>
                </a:solidFill>
                <a:latin typeface="Consolas" panose="020B0609020204030204" pitchFamily="49" charset="0"/>
              </a:rPr>
              <a:t> </a:t>
            </a:r>
          </a:p>
          <a:p>
            <a:r>
              <a:rPr lang="en-US" sz="1600" b="1" dirty="0">
                <a:solidFill>
                  <a:srgbClr val="0000FF"/>
                </a:solidFill>
                <a:latin typeface="Consolas" panose="020B0609020204030204" pitchFamily="49" charset="0"/>
              </a:rPr>
              <a:t>               </a:t>
            </a:r>
            <a:r>
              <a:rPr lang="en-US" sz="1600" b="1" dirty="0">
                <a:solidFill>
                  <a:schemeClr val="accent2">
                    <a:lumMod val="75000"/>
                  </a:schemeClr>
                </a:solidFill>
                <a:latin typeface="Consolas" panose="020B0609020204030204" pitchFamily="49" charset="0"/>
              </a:rPr>
              <a:t>x</a:t>
            </a:r>
          </a:p>
          <a:p>
            <a:r>
              <a:rPr lang="en-US" sz="1600" b="1" dirty="0">
                <a:solidFill>
                  <a:srgbClr val="3B3B3B"/>
                </a:solidFill>
                <a:latin typeface="Consolas" panose="020B0609020204030204" pitchFamily="49" charset="0"/>
              </a:rPr>
              <a:t>        </a:t>
            </a:r>
            <a:r>
              <a:rPr lang="en-US" sz="1600" b="1" dirty="0">
                <a:solidFill>
                  <a:schemeClr val="accent4">
                    <a:lumMod val="75000"/>
                  </a:schemeClr>
                </a:solidFill>
                <a:latin typeface="Consolas" panose="020B0609020204030204" pitchFamily="49" charset="0"/>
              </a:rPr>
              <a:t>dims</a:t>
            </a:r>
            <a:r>
              <a:rPr lang="en-US" sz="1600" b="1" dirty="0">
                <a:solidFill>
                  <a:srgbClr val="3B3B3B"/>
                </a:solidFill>
                <a:latin typeface="Consolas" panose="020B0609020204030204" pitchFamily="49" charset="0"/>
              </a:rPr>
              <a:t>         </a:t>
            </a:r>
            <a:r>
              <a:rPr lang="en-US" sz="1600" b="1" dirty="0" err="1">
                <a:solidFill>
                  <a:srgbClr val="00CC66"/>
                </a:solidFill>
                <a:latin typeface="Consolas" panose="020B0609020204030204" pitchFamily="49" charset="0"/>
              </a:rPr>
              <a:t>self.scale</a:t>
            </a:r>
            <a:endParaRPr lang="en-US" sz="1600" b="1" dirty="0">
              <a:solidFill>
                <a:srgbClr val="00CC66"/>
              </a:solidFill>
              <a:latin typeface="Consolas" panose="020B0609020204030204" pitchFamily="49" charset="0"/>
            </a:endParaRPr>
          </a:p>
          <a:p>
            <a:r>
              <a:rPr lang="en-US" sz="1600" b="1" dirty="0">
                <a:solidFill>
                  <a:srgbClr val="3B3B3B"/>
                </a:solidFill>
                <a:latin typeface="Consolas" panose="020B0609020204030204" pitchFamily="49" charset="0"/>
              </a:rPr>
              <a:t>               </a:t>
            </a:r>
            <a:r>
              <a:rPr lang="en-US" sz="1600" b="1" dirty="0">
                <a:solidFill>
                  <a:schemeClr val="accent4">
                    <a:lumMod val="75000"/>
                  </a:schemeClr>
                </a:solidFill>
                <a:latin typeface="Consolas" panose="020B0609020204030204" pitchFamily="49" charset="0"/>
              </a:rPr>
              <a:t>dims</a:t>
            </a:r>
            <a:r>
              <a:rPr lang="en-US" sz="1600" b="1" dirty="0">
                <a:solidFill>
                  <a:srgbClr val="3B3B3B"/>
                </a:solidFill>
                <a:latin typeface="Consolas" panose="020B0609020204030204" pitchFamily="49" charset="0"/>
              </a:rPr>
              <a:t>       </a:t>
            </a:r>
            <a:r>
              <a:rPr lang="en-US" sz="1600" b="1" dirty="0" err="1">
                <a:solidFill>
                  <a:srgbClr val="00CC66"/>
                </a:solidFill>
                <a:latin typeface="Consolas" panose="020B0609020204030204" pitchFamily="49" charset="0"/>
              </a:rPr>
              <a:t>self.scale</a:t>
            </a:r>
            <a:endParaRPr lang="en-US" sz="1600" b="1" dirty="0">
              <a:solidFill>
                <a:srgbClr val="00CC66"/>
              </a:solidFill>
              <a:latin typeface="Consolas" panose="020B0609020204030204" pitchFamily="49" charset="0"/>
            </a:endParaRPr>
          </a:p>
          <a:p>
            <a:r>
              <a:rPr lang="en-US" sz="1600" b="1" dirty="0">
                <a:solidFill>
                  <a:srgbClr val="3B3B3B"/>
                </a:solidFill>
                <a:latin typeface="Consolas" panose="020B0609020204030204" pitchFamily="49" charset="0"/>
              </a:rPr>
              <a:t>  </a:t>
            </a:r>
          </a:p>
          <a:p>
            <a:r>
              <a:rPr lang="en-US" sz="1600" b="1" dirty="0">
                <a:solidFill>
                  <a:srgbClr val="3B3B3B"/>
                </a:solidFill>
                <a:latin typeface="Consolas" panose="020B0609020204030204" pitchFamily="49" charset="0"/>
              </a:rPr>
              <a:t>        </a:t>
            </a:r>
            <a:r>
              <a:rPr lang="en-US" sz="1600" b="1" dirty="0" err="1">
                <a:solidFill>
                  <a:srgbClr val="0000FF"/>
                </a:solidFill>
                <a:latin typeface="Consolas" panose="020B0609020204030204" pitchFamily="49" charset="0"/>
              </a:rPr>
              <a:t>self.dim</a:t>
            </a:r>
            <a:r>
              <a:rPr lang="en-US" sz="1600" b="1" dirty="0">
                <a:solidFill>
                  <a:srgbClr val="0000FF"/>
                </a:solidFill>
                <a:latin typeface="Consolas" panose="020B0609020204030204" pitchFamily="49" charset="0"/>
              </a:rPr>
              <a:t>    </a:t>
            </a:r>
            <a:r>
              <a:rPr lang="en-US" sz="1600" b="1" dirty="0" err="1">
                <a:solidFill>
                  <a:srgbClr val="0000FF"/>
                </a:solidFill>
                <a:latin typeface="Consolas" panose="020B0609020204030204" pitchFamily="49" charset="0"/>
              </a:rPr>
              <a:t>self.dim</a:t>
            </a:r>
            <a:r>
              <a:rPr lang="en-US" sz="1600" b="1" dirty="0">
                <a:solidFill>
                  <a:srgbClr val="3B3B3B"/>
                </a:solidFill>
                <a:latin typeface="Consolas" panose="020B0609020204030204" pitchFamily="49" charset="0"/>
              </a:rPr>
              <a:t> </a:t>
            </a:r>
            <a:r>
              <a:rPr lang="en-US" sz="1600" b="1" dirty="0">
                <a:solidFill>
                  <a:srgbClr val="000000"/>
                </a:solidFill>
                <a:latin typeface="Consolas" panose="020B0609020204030204" pitchFamily="49" charset="0"/>
              </a:rPr>
              <a:t>            </a:t>
            </a:r>
            <a:r>
              <a:rPr lang="en-US" sz="1600" b="1" dirty="0" err="1">
                <a:solidFill>
                  <a:srgbClr val="0000FF"/>
                </a:solidFill>
                <a:latin typeface="Consolas" panose="020B0609020204030204" pitchFamily="49" charset="0"/>
              </a:rPr>
              <a:t>self.dim</a:t>
            </a:r>
            <a:r>
              <a:rPr lang="en-US" sz="1600" b="1" dirty="0">
                <a:solidFill>
                  <a:srgbClr val="0000FF"/>
                </a:solidFill>
                <a:latin typeface="Consolas" panose="020B0609020204030204" pitchFamily="49" charset="0"/>
              </a:rPr>
              <a:t> </a:t>
            </a:r>
          </a:p>
          <a:p>
            <a:r>
              <a:rPr lang="en-US" sz="1600" b="1" dirty="0">
                <a:solidFill>
                  <a:srgbClr val="3B3B3B"/>
                </a:solidFill>
                <a:latin typeface="Consolas" panose="020B0609020204030204" pitchFamily="49" charset="0"/>
              </a:rPr>
              <a:t>                      </a:t>
            </a:r>
            <a:r>
              <a:rPr lang="en-US" sz="1600" b="1" dirty="0">
                <a:solidFill>
                  <a:schemeClr val="accent4">
                    <a:lumMod val="75000"/>
                  </a:schemeClr>
                </a:solidFill>
                <a:latin typeface="Consolas" panose="020B0609020204030204" pitchFamily="49" charset="0"/>
              </a:rPr>
              <a:t>dims</a:t>
            </a:r>
          </a:p>
          <a:p>
            <a:r>
              <a:rPr lang="en-US" sz="1600" b="1" dirty="0">
                <a:solidFill>
                  <a:srgbClr val="3B3B3B"/>
                </a:solidFill>
                <a:latin typeface="Consolas" panose="020B0609020204030204" pitchFamily="49" charset="0"/>
              </a:rPr>
              <a:t>               </a:t>
            </a:r>
            <a:r>
              <a:rPr lang="en-US" sz="1600" b="1" dirty="0">
                <a:solidFill>
                  <a:schemeClr val="accent4">
                    <a:lumMod val="75000"/>
                  </a:schemeClr>
                </a:solidFill>
                <a:latin typeface="Consolas" panose="020B0609020204030204" pitchFamily="49" charset="0"/>
              </a:rPr>
              <a:t>dims</a:t>
            </a:r>
            <a:r>
              <a:rPr lang="en-US" sz="1600" b="1" dirty="0">
                <a:solidFill>
                  <a:srgbClr val="3B3B3B"/>
                </a:solidFill>
                <a:latin typeface="Consolas" panose="020B0609020204030204" pitchFamily="49" charset="0"/>
              </a:rPr>
              <a:t>         </a:t>
            </a:r>
            <a:r>
              <a:rPr lang="en-US" sz="1600" b="1" dirty="0" err="1">
                <a:solidFill>
                  <a:schemeClr val="accent4">
                    <a:lumMod val="75000"/>
                  </a:schemeClr>
                </a:solidFill>
                <a:latin typeface="Consolas" panose="020B0609020204030204" pitchFamily="49" charset="0"/>
              </a:rPr>
              <a:t>dims</a:t>
            </a:r>
            <a:endParaRPr lang="en-US" sz="1600" b="1" dirty="0">
              <a:solidFill>
                <a:schemeClr val="accent4">
                  <a:lumMod val="75000"/>
                </a:schemeClr>
              </a:solidFill>
              <a:latin typeface="Consolas" panose="020B0609020204030204" pitchFamily="49" charset="0"/>
            </a:endParaRPr>
          </a:p>
          <a:p>
            <a:r>
              <a:rPr lang="en-US" sz="1600" b="1" dirty="0">
                <a:solidFill>
                  <a:srgbClr val="3B3B3B"/>
                </a:solidFill>
                <a:latin typeface="Consolas" panose="020B0609020204030204" pitchFamily="49" charset="0"/>
              </a:rPr>
              <a:t> </a:t>
            </a:r>
          </a:p>
          <a:p>
            <a:r>
              <a:rPr lang="en-US" sz="1600" b="1" dirty="0">
                <a:solidFill>
                  <a:srgbClr val="3B3B3B"/>
                </a:solidFill>
                <a:latin typeface="Consolas" panose="020B0609020204030204" pitchFamily="49" charset="0"/>
              </a:rPr>
              <a:t> </a:t>
            </a:r>
          </a:p>
          <a:p>
            <a:endParaRPr lang="en-US" sz="1600" b="1" dirty="0">
              <a:solidFill>
                <a:srgbClr val="3B3B3B"/>
              </a:solidFill>
              <a:latin typeface="Consolas" panose="020B0609020204030204" pitchFamily="49" charset="0"/>
            </a:endParaRPr>
          </a:p>
          <a:p>
            <a:endParaRPr lang="en-US" sz="1400" b="1" dirty="0">
              <a:solidFill>
                <a:srgbClr val="3B3B3B"/>
              </a:solidFill>
              <a:highlight>
                <a:srgbClr val="F8CBAD"/>
              </a:highlight>
              <a:latin typeface="Consolas" panose="020B0609020204030204" pitchFamily="49" charset="0"/>
            </a:endParaRPr>
          </a:p>
          <a:p>
            <a:endParaRPr lang="en-US" sz="1400" b="1" dirty="0">
              <a:solidFill>
                <a:srgbClr val="3B3B3B"/>
              </a:solidFill>
              <a:highlight>
                <a:srgbClr val="F8CBAD"/>
              </a:highlight>
              <a:latin typeface="Consolas" panose="020B0609020204030204" pitchFamily="49" charset="0"/>
            </a:endParaRPr>
          </a:p>
        </p:txBody>
      </p:sp>
      <p:sp>
        <p:nvSpPr>
          <p:cNvPr id="8" name="矩形 7">
            <a:extLst>
              <a:ext uri="{FF2B5EF4-FFF2-40B4-BE49-F238E27FC236}">
                <a16:creationId xmlns:a16="http://schemas.microsoft.com/office/drawing/2014/main" id="{AAB2DD37-EB13-4EA1-B203-A10F741B3A23}"/>
              </a:ext>
            </a:extLst>
          </p:cNvPr>
          <p:cNvSpPr/>
          <p:nvPr/>
        </p:nvSpPr>
        <p:spPr>
          <a:xfrm>
            <a:off x="6897502" y="5511609"/>
            <a:ext cx="4056149" cy="75777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914314" rtl="0" eaLnBrk="1" latinLnBrk="0" hangingPunct="1">
              <a:defRPr sz="1800" kern="1200">
                <a:solidFill>
                  <a:schemeClr val="dk1"/>
                </a:solidFill>
                <a:latin typeface="+mn-lt"/>
                <a:ea typeface="+mn-ea"/>
                <a:cs typeface="+mn-cs"/>
              </a:defRPr>
            </a:lvl1pPr>
            <a:lvl2pPr marL="457156" algn="l" defTabSz="914314" rtl="0" eaLnBrk="1" latinLnBrk="0" hangingPunct="1">
              <a:defRPr sz="1800" kern="1200">
                <a:solidFill>
                  <a:schemeClr val="dk1"/>
                </a:solidFill>
                <a:latin typeface="+mn-lt"/>
                <a:ea typeface="+mn-ea"/>
                <a:cs typeface="+mn-cs"/>
              </a:defRPr>
            </a:lvl2pPr>
            <a:lvl3pPr marL="914314" algn="l" defTabSz="914314" rtl="0" eaLnBrk="1" latinLnBrk="0" hangingPunct="1">
              <a:defRPr sz="1800" kern="1200">
                <a:solidFill>
                  <a:schemeClr val="dk1"/>
                </a:solidFill>
                <a:latin typeface="+mn-lt"/>
                <a:ea typeface="+mn-ea"/>
                <a:cs typeface="+mn-cs"/>
              </a:defRPr>
            </a:lvl3pPr>
            <a:lvl4pPr marL="1371471" algn="l" defTabSz="914314" rtl="0" eaLnBrk="1" latinLnBrk="0" hangingPunct="1">
              <a:defRPr sz="1800" kern="1200">
                <a:solidFill>
                  <a:schemeClr val="dk1"/>
                </a:solidFill>
                <a:latin typeface="+mn-lt"/>
                <a:ea typeface="+mn-ea"/>
                <a:cs typeface="+mn-cs"/>
              </a:defRPr>
            </a:lvl4pPr>
            <a:lvl5pPr marL="1828628" algn="l" defTabSz="914314" rtl="0" eaLnBrk="1" latinLnBrk="0" hangingPunct="1">
              <a:defRPr sz="1800" kern="1200">
                <a:solidFill>
                  <a:schemeClr val="dk1"/>
                </a:solidFill>
                <a:latin typeface="+mn-lt"/>
                <a:ea typeface="+mn-ea"/>
                <a:cs typeface="+mn-cs"/>
              </a:defRPr>
            </a:lvl5pPr>
            <a:lvl6pPr marL="2285784" algn="l" defTabSz="914314" rtl="0" eaLnBrk="1" latinLnBrk="0" hangingPunct="1">
              <a:defRPr sz="1800" kern="1200">
                <a:solidFill>
                  <a:schemeClr val="dk1"/>
                </a:solidFill>
                <a:latin typeface="+mn-lt"/>
                <a:ea typeface="+mn-ea"/>
                <a:cs typeface="+mn-cs"/>
              </a:defRPr>
            </a:lvl6pPr>
            <a:lvl7pPr marL="2742940" algn="l" defTabSz="914314" rtl="0" eaLnBrk="1" latinLnBrk="0" hangingPunct="1">
              <a:defRPr sz="1800" kern="1200">
                <a:solidFill>
                  <a:schemeClr val="dk1"/>
                </a:solidFill>
                <a:latin typeface="+mn-lt"/>
                <a:ea typeface="+mn-ea"/>
                <a:cs typeface="+mn-cs"/>
              </a:defRPr>
            </a:lvl7pPr>
            <a:lvl8pPr marL="3200098" algn="l" defTabSz="914314" rtl="0" eaLnBrk="1" latinLnBrk="0" hangingPunct="1">
              <a:defRPr sz="1800" kern="1200">
                <a:solidFill>
                  <a:schemeClr val="dk1"/>
                </a:solidFill>
                <a:latin typeface="+mn-lt"/>
                <a:ea typeface="+mn-ea"/>
                <a:cs typeface="+mn-cs"/>
              </a:defRPr>
            </a:lvl8pPr>
            <a:lvl9pPr marL="3657255" algn="l" defTabSz="914314" rtl="0" eaLnBrk="1" latinLnBrk="0" hangingPunct="1">
              <a:defRPr sz="1800" kern="1200">
                <a:solidFill>
                  <a:schemeClr val="dk1"/>
                </a:solidFill>
                <a:latin typeface="+mn-lt"/>
                <a:ea typeface="+mn-ea"/>
                <a:cs typeface="+mn-cs"/>
              </a:defRPr>
            </a:lvl9pPr>
          </a:lstStyle>
          <a:p>
            <a:pPr algn="ctr"/>
            <a:r>
              <a:rPr lang="en-US" sz="1801" dirty="0">
                <a:cs typeface="Times New Roman" panose="02020603050405020304" pitchFamily="18" charset="0"/>
              </a:rPr>
              <a:t>Operator graph</a:t>
            </a:r>
          </a:p>
          <a:p>
            <a:pPr algn="ctr"/>
            <a:endParaRPr lang="en-US" sz="1801" dirty="0">
              <a:cs typeface="Times New Roman" panose="02020603050405020304" pitchFamily="18" charset="0"/>
            </a:endParaRPr>
          </a:p>
          <a:p>
            <a:pPr algn="ctr"/>
            <a:endParaRPr lang="en-US" sz="1801" dirty="0"/>
          </a:p>
        </p:txBody>
      </p:sp>
      <p:sp>
        <p:nvSpPr>
          <p:cNvPr id="9" name="椭圆 8">
            <a:extLst>
              <a:ext uri="{FF2B5EF4-FFF2-40B4-BE49-F238E27FC236}">
                <a16:creationId xmlns:a16="http://schemas.microsoft.com/office/drawing/2014/main" id="{7BE705BB-4975-4A0A-AF6F-B1233E75E6D4}"/>
              </a:ext>
            </a:extLst>
          </p:cNvPr>
          <p:cNvSpPr/>
          <p:nvPr/>
        </p:nvSpPr>
        <p:spPr>
          <a:xfrm>
            <a:off x="7207078" y="5794548"/>
            <a:ext cx="1520571" cy="40386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defPPr>
              <a:defRPr lang="en-US"/>
            </a:defPPr>
            <a:lvl1pPr marL="0" algn="l" defTabSz="914314" rtl="0" eaLnBrk="1" latinLnBrk="0" hangingPunct="1">
              <a:defRPr sz="1800" kern="1200">
                <a:solidFill>
                  <a:schemeClr val="lt1"/>
                </a:solidFill>
                <a:latin typeface="+mn-lt"/>
                <a:ea typeface="+mn-ea"/>
                <a:cs typeface="+mn-cs"/>
              </a:defRPr>
            </a:lvl1pPr>
            <a:lvl2pPr marL="457156" algn="l" defTabSz="914314" rtl="0" eaLnBrk="1" latinLnBrk="0" hangingPunct="1">
              <a:defRPr sz="1800" kern="1200">
                <a:solidFill>
                  <a:schemeClr val="lt1"/>
                </a:solidFill>
                <a:latin typeface="+mn-lt"/>
                <a:ea typeface="+mn-ea"/>
                <a:cs typeface="+mn-cs"/>
              </a:defRPr>
            </a:lvl2pPr>
            <a:lvl3pPr marL="914314" algn="l" defTabSz="914314" rtl="0" eaLnBrk="1" latinLnBrk="0" hangingPunct="1">
              <a:defRPr sz="1800" kern="1200">
                <a:solidFill>
                  <a:schemeClr val="lt1"/>
                </a:solidFill>
                <a:latin typeface="+mn-lt"/>
                <a:ea typeface="+mn-ea"/>
                <a:cs typeface="+mn-cs"/>
              </a:defRPr>
            </a:lvl3pPr>
            <a:lvl4pPr marL="1371471" algn="l" defTabSz="914314" rtl="0" eaLnBrk="1" latinLnBrk="0" hangingPunct="1">
              <a:defRPr sz="1800" kern="1200">
                <a:solidFill>
                  <a:schemeClr val="lt1"/>
                </a:solidFill>
                <a:latin typeface="+mn-lt"/>
                <a:ea typeface="+mn-ea"/>
                <a:cs typeface="+mn-cs"/>
              </a:defRPr>
            </a:lvl4pPr>
            <a:lvl5pPr marL="1828628" algn="l" defTabSz="914314" rtl="0" eaLnBrk="1" latinLnBrk="0" hangingPunct="1">
              <a:defRPr sz="1800" kern="1200">
                <a:solidFill>
                  <a:schemeClr val="lt1"/>
                </a:solidFill>
                <a:latin typeface="+mn-lt"/>
                <a:ea typeface="+mn-ea"/>
                <a:cs typeface="+mn-cs"/>
              </a:defRPr>
            </a:lvl5pPr>
            <a:lvl6pPr marL="2285784" algn="l" defTabSz="914314" rtl="0" eaLnBrk="1" latinLnBrk="0" hangingPunct="1">
              <a:defRPr sz="1800" kern="1200">
                <a:solidFill>
                  <a:schemeClr val="lt1"/>
                </a:solidFill>
                <a:latin typeface="+mn-lt"/>
                <a:ea typeface="+mn-ea"/>
                <a:cs typeface="+mn-cs"/>
              </a:defRPr>
            </a:lvl6pPr>
            <a:lvl7pPr marL="2742940" algn="l" defTabSz="914314" rtl="0" eaLnBrk="1" latinLnBrk="0" hangingPunct="1">
              <a:defRPr sz="1800" kern="1200">
                <a:solidFill>
                  <a:schemeClr val="lt1"/>
                </a:solidFill>
                <a:latin typeface="+mn-lt"/>
                <a:ea typeface="+mn-ea"/>
                <a:cs typeface="+mn-cs"/>
              </a:defRPr>
            </a:lvl7pPr>
            <a:lvl8pPr marL="3200098" algn="l" defTabSz="914314" rtl="0" eaLnBrk="1" latinLnBrk="0" hangingPunct="1">
              <a:defRPr sz="1800" kern="1200">
                <a:solidFill>
                  <a:schemeClr val="lt1"/>
                </a:solidFill>
                <a:latin typeface="+mn-lt"/>
                <a:ea typeface="+mn-ea"/>
                <a:cs typeface="+mn-cs"/>
              </a:defRPr>
            </a:lvl8pPr>
            <a:lvl9pPr marL="3657255" algn="l" defTabSz="914314" rtl="0" eaLnBrk="1" latinLnBrk="0" hangingPunct="1">
              <a:defRPr sz="1800" kern="1200">
                <a:solidFill>
                  <a:schemeClr val="lt1"/>
                </a:solidFill>
                <a:latin typeface="+mn-lt"/>
                <a:ea typeface="+mn-ea"/>
                <a:cs typeface="+mn-cs"/>
              </a:defRPr>
            </a:lvl9pPr>
          </a:lstStyle>
          <a:p>
            <a:pPr algn="ctr">
              <a:lnSpc>
                <a:spcPct val="80000"/>
              </a:lnSpc>
            </a:pPr>
            <a:r>
              <a:rPr lang="en-US" sz="1801" dirty="0">
                <a:solidFill>
                  <a:schemeClr val="tx1"/>
                </a:solidFill>
              </a:rPr>
              <a:t>Reshape</a:t>
            </a:r>
          </a:p>
          <a:p>
            <a:pPr algn="ctr">
              <a:lnSpc>
                <a:spcPct val="80000"/>
              </a:lnSpc>
            </a:pPr>
            <a:r>
              <a:rPr lang="en-US" sz="1401" dirty="0">
                <a:solidFill>
                  <a:schemeClr val="tx1"/>
                </a:solidFill>
              </a:rPr>
              <a:t>[shape=1,2,1,2,4]</a:t>
            </a:r>
          </a:p>
        </p:txBody>
      </p:sp>
      <p:sp>
        <p:nvSpPr>
          <p:cNvPr id="10" name="椭圆 9">
            <a:extLst>
              <a:ext uri="{FF2B5EF4-FFF2-40B4-BE49-F238E27FC236}">
                <a16:creationId xmlns:a16="http://schemas.microsoft.com/office/drawing/2014/main" id="{E0C8EC9D-5061-408F-924D-FEA4FC9588D6}"/>
              </a:ext>
            </a:extLst>
          </p:cNvPr>
          <p:cNvSpPr/>
          <p:nvPr/>
        </p:nvSpPr>
        <p:spPr>
          <a:xfrm>
            <a:off x="8947369" y="5794548"/>
            <a:ext cx="1520571" cy="40386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defPPr>
              <a:defRPr lang="en-US"/>
            </a:defPPr>
            <a:lvl1pPr marL="0" algn="l" defTabSz="914314" rtl="0" eaLnBrk="1" latinLnBrk="0" hangingPunct="1">
              <a:defRPr sz="1800" kern="1200">
                <a:solidFill>
                  <a:schemeClr val="lt1"/>
                </a:solidFill>
                <a:latin typeface="+mn-lt"/>
                <a:ea typeface="+mn-ea"/>
                <a:cs typeface="+mn-cs"/>
              </a:defRPr>
            </a:lvl1pPr>
            <a:lvl2pPr marL="457156" algn="l" defTabSz="914314" rtl="0" eaLnBrk="1" latinLnBrk="0" hangingPunct="1">
              <a:defRPr sz="1800" kern="1200">
                <a:solidFill>
                  <a:schemeClr val="lt1"/>
                </a:solidFill>
                <a:latin typeface="+mn-lt"/>
                <a:ea typeface="+mn-ea"/>
                <a:cs typeface="+mn-cs"/>
              </a:defRPr>
            </a:lvl2pPr>
            <a:lvl3pPr marL="914314" algn="l" defTabSz="914314" rtl="0" eaLnBrk="1" latinLnBrk="0" hangingPunct="1">
              <a:defRPr sz="1800" kern="1200">
                <a:solidFill>
                  <a:schemeClr val="lt1"/>
                </a:solidFill>
                <a:latin typeface="+mn-lt"/>
                <a:ea typeface="+mn-ea"/>
                <a:cs typeface="+mn-cs"/>
              </a:defRPr>
            </a:lvl3pPr>
            <a:lvl4pPr marL="1371471" algn="l" defTabSz="914314" rtl="0" eaLnBrk="1" latinLnBrk="0" hangingPunct="1">
              <a:defRPr sz="1800" kern="1200">
                <a:solidFill>
                  <a:schemeClr val="lt1"/>
                </a:solidFill>
                <a:latin typeface="+mn-lt"/>
                <a:ea typeface="+mn-ea"/>
                <a:cs typeface="+mn-cs"/>
              </a:defRPr>
            </a:lvl4pPr>
            <a:lvl5pPr marL="1828628" algn="l" defTabSz="914314" rtl="0" eaLnBrk="1" latinLnBrk="0" hangingPunct="1">
              <a:defRPr sz="1800" kern="1200">
                <a:solidFill>
                  <a:schemeClr val="lt1"/>
                </a:solidFill>
                <a:latin typeface="+mn-lt"/>
                <a:ea typeface="+mn-ea"/>
                <a:cs typeface="+mn-cs"/>
              </a:defRPr>
            </a:lvl5pPr>
            <a:lvl6pPr marL="2285784" algn="l" defTabSz="914314" rtl="0" eaLnBrk="1" latinLnBrk="0" hangingPunct="1">
              <a:defRPr sz="1800" kern="1200">
                <a:solidFill>
                  <a:schemeClr val="lt1"/>
                </a:solidFill>
                <a:latin typeface="+mn-lt"/>
                <a:ea typeface="+mn-ea"/>
                <a:cs typeface="+mn-cs"/>
              </a:defRPr>
            </a:lvl6pPr>
            <a:lvl7pPr marL="2742940" algn="l" defTabSz="914314" rtl="0" eaLnBrk="1" latinLnBrk="0" hangingPunct="1">
              <a:defRPr sz="1800" kern="1200">
                <a:solidFill>
                  <a:schemeClr val="lt1"/>
                </a:solidFill>
                <a:latin typeface="+mn-lt"/>
                <a:ea typeface="+mn-ea"/>
                <a:cs typeface="+mn-cs"/>
              </a:defRPr>
            </a:lvl7pPr>
            <a:lvl8pPr marL="3200098" algn="l" defTabSz="914314" rtl="0" eaLnBrk="1" latinLnBrk="0" hangingPunct="1">
              <a:defRPr sz="1800" kern="1200">
                <a:solidFill>
                  <a:schemeClr val="lt1"/>
                </a:solidFill>
                <a:latin typeface="+mn-lt"/>
                <a:ea typeface="+mn-ea"/>
                <a:cs typeface="+mn-cs"/>
              </a:defRPr>
            </a:lvl8pPr>
            <a:lvl9pPr marL="3657255" algn="l" defTabSz="914314" rtl="0" eaLnBrk="1" latinLnBrk="0" hangingPunct="1">
              <a:defRPr sz="1800" kern="1200">
                <a:solidFill>
                  <a:schemeClr val="lt1"/>
                </a:solidFill>
                <a:latin typeface="+mn-lt"/>
                <a:ea typeface="+mn-ea"/>
                <a:cs typeface="+mn-cs"/>
              </a:defRPr>
            </a:lvl9pPr>
          </a:lstStyle>
          <a:p>
            <a:pPr algn="ctr">
              <a:lnSpc>
                <a:spcPct val="80000"/>
              </a:lnSpc>
            </a:pPr>
            <a:r>
              <a:rPr lang="en-US" sz="1801" dirty="0">
                <a:solidFill>
                  <a:schemeClr val="tx1"/>
                </a:solidFill>
              </a:rPr>
              <a:t>Permute</a:t>
            </a:r>
          </a:p>
          <a:p>
            <a:pPr algn="ctr">
              <a:lnSpc>
                <a:spcPct val="80000"/>
              </a:lnSpc>
            </a:pPr>
            <a:r>
              <a:rPr lang="en-US" sz="1401" dirty="0">
                <a:solidFill>
                  <a:schemeClr val="tx1"/>
                </a:solidFill>
              </a:rPr>
              <a:t>[perm=0,2,4,1,3]</a:t>
            </a:r>
          </a:p>
        </p:txBody>
      </p:sp>
      <p:cxnSp>
        <p:nvCxnSpPr>
          <p:cNvPr id="11" name="直接箭头连接符 10">
            <a:extLst>
              <a:ext uri="{FF2B5EF4-FFF2-40B4-BE49-F238E27FC236}">
                <a16:creationId xmlns:a16="http://schemas.microsoft.com/office/drawing/2014/main" id="{2E5CE587-4304-4DC2-B201-5E78C1726C49}"/>
              </a:ext>
            </a:extLst>
          </p:cNvPr>
          <p:cNvCxnSpPr>
            <a:cxnSpLocks/>
            <a:endCxn id="9" idx="2"/>
          </p:cNvCxnSpPr>
          <p:nvPr/>
        </p:nvCxnSpPr>
        <p:spPr>
          <a:xfrm flipV="1">
            <a:off x="6983779" y="5996483"/>
            <a:ext cx="223299" cy="61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直接箭头连接符 11">
            <a:extLst>
              <a:ext uri="{FF2B5EF4-FFF2-40B4-BE49-F238E27FC236}">
                <a16:creationId xmlns:a16="http://schemas.microsoft.com/office/drawing/2014/main" id="{858B5E3F-FF7C-48A2-ACEE-F46C678958CC}"/>
              </a:ext>
            </a:extLst>
          </p:cNvPr>
          <p:cNvCxnSpPr>
            <a:cxnSpLocks/>
            <a:stCxn id="9" idx="6"/>
            <a:endCxn id="10" idx="2"/>
          </p:cNvCxnSpPr>
          <p:nvPr/>
        </p:nvCxnSpPr>
        <p:spPr>
          <a:xfrm>
            <a:off x="8727649" y="5996483"/>
            <a:ext cx="21972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直接箭头连接符 12">
            <a:extLst>
              <a:ext uri="{FF2B5EF4-FFF2-40B4-BE49-F238E27FC236}">
                <a16:creationId xmlns:a16="http://schemas.microsoft.com/office/drawing/2014/main" id="{21F74A7D-46C8-458A-9447-773CB414A031}"/>
              </a:ext>
            </a:extLst>
          </p:cNvPr>
          <p:cNvCxnSpPr>
            <a:cxnSpLocks/>
            <a:stCxn id="10" idx="6"/>
          </p:cNvCxnSpPr>
          <p:nvPr/>
        </p:nvCxnSpPr>
        <p:spPr>
          <a:xfrm>
            <a:off x="10467940" y="5996483"/>
            <a:ext cx="19980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14" name="组合 13">
            <a:extLst>
              <a:ext uri="{FF2B5EF4-FFF2-40B4-BE49-F238E27FC236}">
                <a16:creationId xmlns:a16="http://schemas.microsoft.com/office/drawing/2014/main" id="{3D92808A-E1F2-4135-B3DC-238F77C77FBB}"/>
              </a:ext>
            </a:extLst>
          </p:cNvPr>
          <p:cNvGrpSpPr/>
          <p:nvPr/>
        </p:nvGrpSpPr>
        <p:grpSpPr>
          <a:xfrm>
            <a:off x="6897502" y="4086613"/>
            <a:ext cx="2084254" cy="1066284"/>
            <a:chOff x="10302959" y="3097782"/>
            <a:chExt cx="2023898" cy="1081868"/>
          </a:xfrm>
        </p:grpSpPr>
        <p:sp>
          <p:nvSpPr>
            <p:cNvPr id="38" name="矩形 37">
              <a:extLst>
                <a:ext uri="{FF2B5EF4-FFF2-40B4-BE49-F238E27FC236}">
                  <a16:creationId xmlns:a16="http://schemas.microsoft.com/office/drawing/2014/main" id="{57C961C3-AE7E-4DC1-BBBC-84879F1BC0BE}"/>
                </a:ext>
              </a:extLst>
            </p:cNvPr>
            <p:cNvSpPr/>
            <p:nvPr/>
          </p:nvSpPr>
          <p:spPr>
            <a:xfrm>
              <a:off x="10302959" y="3357879"/>
              <a:ext cx="2023898" cy="27540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14" rtl="0" eaLnBrk="1" latinLnBrk="0" hangingPunct="1">
                <a:defRPr sz="1800" kern="1200">
                  <a:solidFill>
                    <a:schemeClr val="lt1"/>
                  </a:solidFill>
                  <a:latin typeface="+mn-lt"/>
                  <a:ea typeface="+mn-ea"/>
                  <a:cs typeface="+mn-cs"/>
                </a:defRPr>
              </a:lvl1pPr>
              <a:lvl2pPr marL="457156" algn="l" defTabSz="914314" rtl="0" eaLnBrk="1" latinLnBrk="0" hangingPunct="1">
                <a:defRPr sz="1800" kern="1200">
                  <a:solidFill>
                    <a:schemeClr val="lt1"/>
                  </a:solidFill>
                  <a:latin typeface="+mn-lt"/>
                  <a:ea typeface="+mn-ea"/>
                  <a:cs typeface="+mn-cs"/>
                </a:defRPr>
              </a:lvl2pPr>
              <a:lvl3pPr marL="914314" algn="l" defTabSz="914314" rtl="0" eaLnBrk="1" latinLnBrk="0" hangingPunct="1">
                <a:defRPr sz="1800" kern="1200">
                  <a:solidFill>
                    <a:schemeClr val="lt1"/>
                  </a:solidFill>
                  <a:latin typeface="+mn-lt"/>
                  <a:ea typeface="+mn-ea"/>
                  <a:cs typeface="+mn-cs"/>
                </a:defRPr>
              </a:lvl3pPr>
              <a:lvl4pPr marL="1371471" algn="l" defTabSz="914314" rtl="0" eaLnBrk="1" latinLnBrk="0" hangingPunct="1">
                <a:defRPr sz="1800" kern="1200">
                  <a:solidFill>
                    <a:schemeClr val="lt1"/>
                  </a:solidFill>
                  <a:latin typeface="+mn-lt"/>
                  <a:ea typeface="+mn-ea"/>
                  <a:cs typeface="+mn-cs"/>
                </a:defRPr>
              </a:lvl4pPr>
              <a:lvl5pPr marL="1828628" algn="l" defTabSz="914314" rtl="0" eaLnBrk="1" latinLnBrk="0" hangingPunct="1">
                <a:defRPr sz="1800" kern="1200">
                  <a:solidFill>
                    <a:schemeClr val="lt1"/>
                  </a:solidFill>
                  <a:latin typeface="+mn-lt"/>
                  <a:ea typeface="+mn-ea"/>
                  <a:cs typeface="+mn-cs"/>
                </a:defRPr>
              </a:lvl5pPr>
              <a:lvl6pPr marL="2285784" algn="l" defTabSz="914314" rtl="0" eaLnBrk="1" latinLnBrk="0" hangingPunct="1">
                <a:defRPr sz="1800" kern="1200">
                  <a:solidFill>
                    <a:schemeClr val="lt1"/>
                  </a:solidFill>
                  <a:latin typeface="+mn-lt"/>
                  <a:ea typeface="+mn-ea"/>
                  <a:cs typeface="+mn-cs"/>
                </a:defRPr>
              </a:lvl6pPr>
              <a:lvl7pPr marL="2742940" algn="l" defTabSz="914314" rtl="0" eaLnBrk="1" latinLnBrk="0" hangingPunct="1">
                <a:defRPr sz="1800" kern="1200">
                  <a:solidFill>
                    <a:schemeClr val="lt1"/>
                  </a:solidFill>
                  <a:latin typeface="+mn-lt"/>
                  <a:ea typeface="+mn-ea"/>
                  <a:cs typeface="+mn-cs"/>
                </a:defRPr>
              </a:lvl7pPr>
              <a:lvl8pPr marL="3200098" algn="l" defTabSz="914314" rtl="0" eaLnBrk="1" latinLnBrk="0" hangingPunct="1">
                <a:defRPr sz="1800" kern="1200">
                  <a:solidFill>
                    <a:schemeClr val="lt1"/>
                  </a:solidFill>
                  <a:latin typeface="+mn-lt"/>
                  <a:ea typeface="+mn-ea"/>
                  <a:cs typeface="+mn-cs"/>
                </a:defRPr>
              </a:lvl8pPr>
              <a:lvl9pPr marL="3657255" algn="l" defTabSz="914314" rtl="0" eaLnBrk="1" latinLnBrk="0" hangingPunct="1">
                <a:defRPr sz="1800" kern="1200">
                  <a:solidFill>
                    <a:schemeClr val="lt1"/>
                  </a:solidFill>
                  <a:latin typeface="+mn-lt"/>
                  <a:ea typeface="+mn-ea"/>
                  <a:cs typeface="+mn-cs"/>
                </a:defRPr>
              </a:lvl9pPr>
            </a:lstStyle>
            <a:p>
              <a:pPr algn="ctr"/>
              <a:endParaRPr lang="en-US" sz="1801">
                <a:solidFill>
                  <a:srgbClr val="FFE699"/>
                </a:solidFill>
              </a:endParaRPr>
            </a:p>
          </p:txBody>
        </p:sp>
        <p:sp>
          <p:nvSpPr>
            <p:cNvPr id="39" name="矩形 38">
              <a:extLst>
                <a:ext uri="{FF2B5EF4-FFF2-40B4-BE49-F238E27FC236}">
                  <a16:creationId xmlns:a16="http://schemas.microsoft.com/office/drawing/2014/main" id="{765C41A3-2F79-4F98-8536-85D20BC87F69}"/>
                </a:ext>
              </a:extLst>
            </p:cNvPr>
            <p:cNvSpPr/>
            <p:nvPr/>
          </p:nvSpPr>
          <p:spPr>
            <a:xfrm>
              <a:off x="10302960" y="3097782"/>
              <a:ext cx="2023897" cy="275405"/>
            </a:xfrm>
            <a:prstGeom prst="rect">
              <a:avLst/>
            </a:prstGeom>
            <a:solidFill>
              <a:srgbClr val="F8C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14" rtl="0" eaLnBrk="1" latinLnBrk="0" hangingPunct="1">
                <a:defRPr sz="1800" kern="1200">
                  <a:solidFill>
                    <a:schemeClr val="lt1"/>
                  </a:solidFill>
                  <a:latin typeface="+mn-lt"/>
                  <a:ea typeface="+mn-ea"/>
                  <a:cs typeface="+mn-cs"/>
                </a:defRPr>
              </a:lvl1pPr>
              <a:lvl2pPr marL="457156" algn="l" defTabSz="914314" rtl="0" eaLnBrk="1" latinLnBrk="0" hangingPunct="1">
                <a:defRPr sz="1800" kern="1200">
                  <a:solidFill>
                    <a:schemeClr val="lt1"/>
                  </a:solidFill>
                  <a:latin typeface="+mn-lt"/>
                  <a:ea typeface="+mn-ea"/>
                  <a:cs typeface="+mn-cs"/>
                </a:defRPr>
              </a:lvl2pPr>
              <a:lvl3pPr marL="914314" algn="l" defTabSz="914314" rtl="0" eaLnBrk="1" latinLnBrk="0" hangingPunct="1">
                <a:defRPr sz="1800" kern="1200">
                  <a:solidFill>
                    <a:schemeClr val="lt1"/>
                  </a:solidFill>
                  <a:latin typeface="+mn-lt"/>
                  <a:ea typeface="+mn-ea"/>
                  <a:cs typeface="+mn-cs"/>
                </a:defRPr>
              </a:lvl3pPr>
              <a:lvl4pPr marL="1371471" algn="l" defTabSz="914314" rtl="0" eaLnBrk="1" latinLnBrk="0" hangingPunct="1">
                <a:defRPr sz="1800" kern="1200">
                  <a:solidFill>
                    <a:schemeClr val="lt1"/>
                  </a:solidFill>
                  <a:latin typeface="+mn-lt"/>
                  <a:ea typeface="+mn-ea"/>
                  <a:cs typeface="+mn-cs"/>
                </a:defRPr>
              </a:lvl4pPr>
              <a:lvl5pPr marL="1828628" algn="l" defTabSz="914314" rtl="0" eaLnBrk="1" latinLnBrk="0" hangingPunct="1">
                <a:defRPr sz="1800" kern="1200">
                  <a:solidFill>
                    <a:schemeClr val="lt1"/>
                  </a:solidFill>
                  <a:latin typeface="+mn-lt"/>
                  <a:ea typeface="+mn-ea"/>
                  <a:cs typeface="+mn-cs"/>
                </a:defRPr>
              </a:lvl5pPr>
              <a:lvl6pPr marL="2285784" algn="l" defTabSz="914314" rtl="0" eaLnBrk="1" latinLnBrk="0" hangingPunct="1">
                <a:defRPr sz="1800" kern="1200">
                  <a:solidFill>
                    <a:schemeClr val="lt1"/>
                  </a:solidFill>
                  <a:latin typeface="+mn-lt"/>
                  <a:ea typeface="+mn-ea"/>
                  <a:cs typeface="+mn-cs"/>
                </a:defRPr>
              </a:lvl6pPr>
              <a:lvl7pPr marL="2742940" algn="l" defTabSz="914314" rtl="0" eaLnBrk="1" latinLnBrk="0" hangingPunct="1">
                <a:defRPr sz="1800" kern="1200">
                  <a:solidFill>
                    <a:schemeClr val="lt1"/>
                  </a:solidFill>
                  <a:latin typeface="+mn-lt"/>
                  <a:ea typeface="+mn-ea"/>
                  <a:cs typeface="+mn-cs"/>
                </a:defRPr>
              </a:lvl7pPr>
              <a:lvl8pPr marL="3200098" algn="l" defTabSz="914314" rtl="0" eaLnBrk="1" latinLnBrk="0" hangingPunct="1">
                <a:defRPr sz="1800" kern="1200">
                  <a:solidFill>
                    <a:schemeClr val="lt1"/>
                  </a:solidFill>
                  <a:latin typeface="+mn-lt"/>
                  <a:ea typeface="+mn-ea"/>
                  <a:cs typeface="+mn-cs"/>
                </a:defRPr>
              </a:lvl8pPr>
              <a:lvl9pPr marL="3657255" algn="l" defTabSz="914314" rtl="0" eaLnBrk="1" latinLnBrk="0" hangingPunct="1">
                <a:defRPr sz="1800" kern="1200">
                  <a:solidFill>
                    <a:schemeClr val="lt1"/>
                  </a:solidFill>
                  <a:latin typeface="+mn-lt"/>
                  <a:ea typeface="+mn-ea"/>
                  <a:cs typeface="+mn-cs"/>
                </a:defRPr>
              </a:lvl9pPr>
            </a:lstStyle>
            <a:p>
              <a:pPr algn="ctr"/>
              <a:endParaRPr lang="en-US" sz="1801" dirty="0">
                <a:solidFill>
                  <a:srgbClr val="FFE699"/>
                </a:solidFill>
                <a:highlight>
                  <a:srgbClr val="F8CBAD"/>
                </a:highlight>
              </a:endParaRPr>
            </a:p>
          </p:txBody>
        </p:sp>
        <p:sp>
          <p:nvSpPr>
            <p:cNvPr id="40" name="矩形 39">
              <a:extLst>
                <a:ext uri="{FF2B5EF4-FFF2-40B4-BE49-F238E27FC236}">
                  <a16:creationId xmlns:a16="http://schemas.microsoft.com/office/drawing/2014/main" id="{EF97EC61-365D-485C-B868-3096C5A852C8}"/>
                </a:ext>
              </a:extLst>
            </p:cNvPr>
            <p:cNvSpPr/>
            <p:nvPr/>
          </p:nvSpPr>
          <p:spPr>
            <a:xfrm>
              <a:off x="10302959" y="3625164"/>
              <a:ext cx="2023897" cy="275405"/>
            </a:xfrm>
            <a:prstGeom prst="rect">
              <a:avLst/>
            </a:prstGeom>
            <a:solidFill>
              <a:schemeClr val="accent6">
                <a:lumMod val="40000"/>
                <a:lumOff val="60000"/>
              </a:schemeClr>
            </a:solidFill>
            <a:ln>
              <a:solidFill>
                <a:srgbClr val="C5E0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14" rtl="0" eaLnBrk="1" latinLnBrk="0" hangingPunct="1">
                <a:defRPr sz="1800" kern="1200">
                  <a:solidFill>
                    <a:schemeClr val="lt1"/>
                  </a:solidFill>
                  <a:latin typeface="+mn-lt"/>
                  <a:ea typeface="+mn-ea"/>
                  <a:cs typeface="+mn-cs"/>
                </a:defRPr>
              </a:lvl1pPr>
              <a:lvl2pPr marL="457156" algn="l" defTabSz="914314" rtl="0" eaLnBrk="1" latinLnBrk="0" hangingPunct="1">
                <a:defRPr sz="1800" kern="1200">
                  <a:solidFill>
                    <a:schemeClr val="lt1"/>
                  </a:solidFill>
                  <a:latin typeface="+mn-lt"/>
                  <a:ea typeface="+mn-ea"/>
                  <a:cs typeface="+mn-cs"/>
                </a:defRPr>
              </a:lvl2pPr>
              <a:lvl3pPr marL="914314" algn="l" defTabSz="914314" rtl="0" eaLnBrk="1" latinLnBrk="0" hangingPunct="1">
                <a:defRPr sz="1800" kern="1200">
                  <a:solidFill>
                    <a:schemeClr val="lt1"/>
                  </a:solidFill>
                  <a:latin typeface="+mn-lt"/>
                  <a:ea typeface="+mn-ea"/>
                  <a:cs typeface="+mn-cs"/>
                </a:defRPr>
              </a:lvl3pPr>
              <a:lvl4pPr marL="1371471" algn="l" defTabSz="914314" rtl="0" eaLnBrk="1" latinLnBrk="0" hangingPunct="1">
                <a:defRPr sz="1800" kern="1200">
                  <a:solidFill>
                    <a:schemeClr val="lt1"/>
                  </a:solidFill>
                  <a:latin typeface="+mn-lt"/>
                  <a:ea typeface="+mn-ea"/>
                  <a:cs typeface="+mn-cs"/>
                </a:defRPr>
              </a:lvl4pPr>
              <a:lvl5pPr marL="1828628" algn="l" defTabSz="914314" rtl="0" eaLnBrk="1" latinLnBrk="0" hangingPunct="1">
                <a:defRPr sz="1800" kern="1200">
                  <a:solidFill>
                    <a:schemeClr val="lt1"/>
                  </a:solidFill>
                  <a:latin typeface="+mn-lt"/>
                  <a:ea typeface="+mn-ea"/>
                  <a:cs typeface="+mn-cs"/>
                </a:defRPr>
              </a:lvl5pPr>
              <a:lvl6pPr marL="2285784" algn="l" defTabSz="914314" rtl="0" eaLnBrk="1" latinLnBrk="0" hangingPunct="1">
                <a:defRPr sz="1800" kern="1200">
                  <a:solidFill>
                    <a:schemeClr val="lt1"/>
                  </a:solidFill>
                  <a:latin typeface="+mn-lt"/>
                  <a:ea typeface="+mn-ea"/>
                  <a:cs typeface="+mn-cs"/>
                </a:defRPr>
              </a:lvl6pPr>
              <a:lvl7pPr marL="2742940" algn="l" defTabSz="914314" rtl="0" eaLnBrk="1" latinLnBrk="0" hangingPunct="1">
                <a:defRPr sz="1800" kern="1200">
                  <a:solidFill>
                    <a:schemeClr val="lt1"/>
                  </a:solidFill>
                  <a:latin typeface="+mn-lt"/>
                  <a:ea typeface="+mn-ea"/>
                  <a:cs typeface="+mn-cs"/>
                </a:defRPr>
              </a:lvl7pPr>
              <a:lvl8pPr marL="3200098" algn="l" defTabSz="914314" rtl="0" eaLnBrk="1" latinLnBrk="0" hangingPunct="1">
                <a:defRPr sz="1800" kern="1200">
                  <a:solidFill>
                    <a:schemeClr val="lt1"/>
                  </a:solidFill>
                  <a:latin typeface="+mn-lt"/>
                  <a:ea typeface="+mn-ea"/>
                  <a:cs typeface="+mn-cs"/>
                </a:defRPr>
              </a:lvl8pPr>
              <a:lvl9pPr marL="3657255" algn="l" defTabSz="914314" rtl="0" eaLnBrk="1" latinLnBrk="0" hangingPunct="1">
                <a:defRPr sz="1800" kern="1200">
                  <a:solidFill>
                    <a:schemeClr val="lt1"/>
                  </a:solidFill>
                  <a:latin typeface="+mn-lt"/>
                  <a:ea typeface="+mn-ea"/>
                  <a:cs typeface="+mn-cs"/>
                </a:defRPr>
              </a:lvl9pPr>
            </a:lstStyle>
            <a:p>
              <a:pPr algn="ctr"/>
              <a:endParaRPr lang="en-US" sz="1801">
                <a:solidFill>
                  <a:srgbClr val="FFE699"/>
                </a:solidFill>
              </a:endParaRPr>
            </a:p>
          </p:txBody>
        </p:sp>
        <p:sp>
          <p:nvSpPr>
            <p:cNvPr id="41" name="矩形 40">
              <a:extLst>
                <a:ext uri="{FF2B5EF4-FFF2-40B4-BE49-F238E27FC236}">
                  <a16:creationId xmlns:a16="http://schemas.microsoft.com/office/drawing/2014/main" id="{DEE35256-7A40-4958-92EF-2D34DB2F0876}"/>
                </a:ext>
              </a:extLst>
            </p:cNvPr>
            <p:cNvSpPr/>
            <p:nvPr/>
          </p:nvSpPr>
          <p:spPr>
            <a:xfrm>
              <a:off x="10302960" y="3633284"/>
              <a:ext cx="2023897" cy="275405"/>
            </a:xfrm>
            <a:prstGeom prst="rect">
              <a:avLst/>
            </a:prstGeom>
            <a:solidFill>
              <a:schemeClr val="accent6">
                <a:lumMod val="40000"/>
                <a:lumOff val="60000"/>
              </a:schemeClr>
            </a:solidFill>
            <a:ln>
              <a:solidFill>
                <a:srgbClr val="C5E0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14" rtl="0" eaLnBrk="1" latinLnBrk="0" hangingPunct="1">
                <a:defRPr sz="1800" kern="1200">
                  <a:solidFill>
                    <a:schemeClr val="lt1"/>
                  </a:solidFill>
                  <a:latin typeface="+mn-lt"/>
                  <a:ea typeface="+mn-ea"/>
                  <a:cs typeface="+mn-cs"/>
                </a:defRPr>
              </a:lvl1pPr>
              <a:lvl2pPr marL="457156" algn="l" defTabSz="914314" rtl="0" eaLnBrk="1" latinLnBrk="0" hangingPunct="1">
                <a:defRPr sz="1800" kern="1200">
                  <a:solidFill>
                    <a:schemeClr val="lt1"/>
                  </a:solidFill>
                  <a:latin typeface="+mn-lt"/>
                  <a:ea typeface="+mn-ea"/>
                  <a:cs typeface="+mn-cs"/>
                </a:defRPr>
              </a:lvl2pPr>
              <a:lvl3pPr marL="914314" algn="l" defTabSz="914314" rtl="0" eaLnBrk="1" latinLnBrk="0" hangingPunct="1">
                <a:defRPr sz="1800" kern="1200">
                  <a:solidFill>
                    <a:schemeClr val="lt1"/>
                  </a:solidFill>
                  <a:latin typeface="+mn-lt"/>
                  <a:ea typeface="+mn-ea"/>
                  <a:cs typeface="+mn-cs"/>
                </a:defRPr>
              </a:lvl3pPr>
              <a:lvl4pPr marL="1371471" algn="l" defTabSz="914314" rtl="0" eaLnBrk="1" latinLnBrk="0" hangingPunct="1">
                <a:defRPr sz="1800" kern="1200">
                  <a:solidFill>
                    <a:schemeClr val="lt1"/>
                  </a:solidFill>
                  <a:latin typeface="+mn-lt"/>
                  <a:ea typeface="+mn-ea"/>
                  <a:cs typeface="+mn-cs"/>
                </a:defRPr>
              </a:lvl4pPr>
              <a:lvl5pPr marL="1828628" algn="l" defTabSz="914314" rtl="0" eaLnBrk="1" latinLnBrk="0" hangingPunct="1">
                <a:defRPr sz="1800" kern="1200">
                  <a:solidFill>
                    <a:schemeClr val="lt1"/>
                  </a:solidFill>
                  <a:latin typeface="+mn-lt"/>
                  <a:ea typeface="+mn-ea"/>
                  <a:cs typeface="+mn-cs"/>
                </a:defRPr>
              </a:lvl5pPr>
              <a:lvl6pPr marL="2285784" algn="l" defTabSz="914314" rtl="0" eaLnBrk="1" latinLnBrk="0" hangingPunct="1">
                <a:defRPr sz="1800" kern="1200">
                  <a:solidFill>
                    <a:schemeClr val="lt1"/>
                  </a:solidFill>
                  <a:latin typeface="+mn-lt"/>
                  <a:ea typeface="+mn-ea"/>
                  <a:cs typeface="+mn-cs"/>
                </a:defRPr>
              </a:lvl6pPr>
              <a:lvl7pPr marL="2742940" algn="l" defTabSz="914314" rtl="0" eaLnBrk="1" latinLnBrk="0" hangingPunct="1">
                <a:defRPr sz="1800" kern="1200">
                  <a:solidFill>
                    <a:schemeClr val="lt1"/>
                  </a:solidFill>
                  <a:latin typeface="+mn-lt"/>
                  <a:ea typeface="+mn-ea"/>
                  <a:cs typeface="+mn-cs"/>
                </a:defRPr>
              </a:lvl7pPr>
              <a:lvl8pPr marL="3200098" algn="l" defTabSz="914314" rtl="0" eaLnBrk="1" latinLnBrk="0" hangingPunct="1">
                <a:defRPr sz="1800" kern="1200">
                  <a:solidFill>
                    <a:schemeClr val="lt1"/>
                  </a:solidFill>
                  <a:latin typeface="+mn-lt"/>
                  <a:ea typeface="+mn-ea"/>
                  <a:cs typeface="+mn-cs"/>
                </a:defRPr>
              </a:lvl8pPr>
              <a:lvl9pPr marL="3657255" algn="l" defTabSz="914314" rtl="0" eaLnBrk="1" latinLnBrk="0" hangingPunct="1">
                <a:defRPr sz="1800" kern="1200">
                  <a:solidFill>
                    <a:schemeClr val="lt1"/>
                  </a:solidFill>
                  <a:latin typeface="+mn-lt"/>
                  <a:ea typeface="+mn-ea"/>
                  <a:cs typeface="+mn-cs"/>
                </a:defRPr>
              </a:lvl9pPr>
            </a:lstStyle>
            <a:p>
              <a:pPr algn="ctr"/>
              <a:endParaRPr lang="en-US" sz="1801">
                <a:solidFill>
                  <a:srgbClr val="FFE699"/>
                </a:solidFill>
              </a:endParaRPr>
            </a:p>
          </p:txBody>
        </p:sp>
        <p:sp>
          <p:nvSpPr>
            <p:cNvPr id="42" name="矩形 41">
              <a:extLst>
                <a:ext uri="{FF2B5EF4-FFF2-40B4-BE49-F238E27FC236}">
                  <a16:creationId xmlns:a16="http://schemas.microsoft.com/office/drawing/2014/main" id="{A168CA44-E33A-401F-96FB-1000D2D9F359}"/>
                </a:ext>
              </a:extLst>
            </p:cNvPr>
            <p:cNvSpPr/>
            <p:nvPr/>
          </p:nvSpPr>
          <p:spPr>
            <a:xfrm>
              <a:off x="10302959" y="3904245"/>
              <a:ext cx="2023897" cy="275405"/>
            </a:xfrm>
            <a:prstGeom prst="rect">
              <a:avLst/>
            </a:prstGeom>
            <a:solidFill>
              <a:schemeClr val="accent5">
                <a:lumMod val="40000"/>
                <a:lumOff val="60000"/>
              </a:schemeClr>
            </a:solidFill>
            <a:ln>
              <a:solidFill>
                <a:srgbClr val="BDD7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14" rtl="0" eaLnBrk="1" latinLnBrk="0" hangingPunct="1">
                <a:defRPr sz="1800" kern="1200">
                  <a:solidFill>
                    <a:schemeClr val="lt1"/>
                  </a:solidFill>
                  <a:latin typeface="+mn-lt"/>
                  <a:ea typeface="+mn-ea"/>
                  <a:cs typeface="+mn-cs"/>
                </a:defRPr>
              </a:lvl1pPr>
              <a:lvl2pPr marL="457156" algn="l" defTabSz="914314" rtl="0" eaLnBrk="1" latinLnBrk="0" hangingPunct="1">
                <a:defRPr sz="1800" kern="1200">
                  <a:solidFill>
                    <a:schemeClr val="lt1"/>
                  </a:solidFill>
                  <a:latin typeface="+mn-lt"/>
                  <a:ea typeface="+mn-ea"/>
                  <a:cs typeface="+mn-cs"/>
                </a:defRPr>
              </a:lvl2pPr>
              <a:lvl3pPr marL="914314" algn="l" defTabSz="914314" rtl="0" eaLnBrk="1" latinLnBrk="0" hangingPunct="1">
                <a:defRPr sz="1800" kern="1200">
                  <a:solidFill>
                    <a:schemeClr val="lt1"/>
                  </a:solidFill>
                  <a:latin typeface="+mn-lt"/>
                  <a:ea typeface="+mn-ea"/>
                  <a:cs typeface="+mn-cs"/>
                </a:defRPr>
              </a:lvl3pPr>
              <a:lvl4pPr marL="1371471" algn="l" defTabSz="914314" rtl="0" eaLnBrk="1" latinLnBrk="0" hangingPunct="1">
                <a:defRPr sz="1800" kern="1200">
                  <a:solidFill>
                    <a:schemeClr val="lt1"/>
                  </a:solidFill>
                  <a:latin typeface="+mn-lt"/>
                  <a:ea typeface="+mn-ea"/>
                  <a:cs typeface="+mn-cs"/>
                </a:defRPr>
              </a:lvl4pPr>
              <a:lvl5pPr marL="1828628" algn="l" defTabSz="914314" rtl="0" eaLnBrk="1" latinLnBrk="0" hangingPunct="1">
                <a:defRPr sz="1800" kern="1200">
                  <a:solidFill>
                    <a:schemeClr val="lt1"/>
                  </a:solidFill>
                  <a:latin typeface="+mn-lt"/>
                  <a:ea typeface="+mn-ea"/>
                  <a:cs typeface="+mn-cs"/>
                </a:defRPr>
              </a:lvl5pPr>
              <a:lvl6pPr marL="2285784" algn="l" defTabSz="914314" rtl="0" eaLnBrk="1" latinLnBrk="0" hangingPunct="1">
                <a:defRPr sz="1800" kern="1200">
                  <a:solidFill>
                    <a:schemeClr val="lt1"/>
                  </a:solidFill>
                  <a:latin typeface="+mn-lt"/>
                  <a:ea typeface="+mn-ea"/>
                  <a:cs typeface="+mn-cs"/>
                </a:defRPr>
              </a:lvl6pPr>
              <a:lvl7pPr marL="2742940" algn="l" defTabSz="914314" rtl="0" eaLnBrk="1" latinLnBrk="0" hangingPunct="1">
                <a:defRPr sz="1800" kern="1200">
                  <a:solidFill>
                    <a:schemeClr val="lt1"/>
                  </a:solidFill>
                  <a:latin typeface="+mn-lt"/>
                  <a:ea typeface="+mn-ea"/>
                  <a:cs typeface="+mn-cs"/>
                </a:defRPr>
              </a:lvl7pPr>
              <a:lvl8pPr marL="3200098" algn="l" defTabSz="914314" rtl="0" eaLnBrk="1" latinLnBrk="0" hangingPunct="1">
                <a:defRPr sz="1800" kern="1200">
                  <a:solidFill>
                    <a:schemeClr val="lt1"/>
                  </a:solidFill>
                  <a:latin typeface="+mn-lt"/>
                  <a:ea typeface="+mn-ea"/>
                  <a:cs typeface="+mn-cs"/>
                </a:defRPr>
              </a:lvl8pPr>
              <a:lvl9pPr marL="3657255" algn="l" defTabSz="914314" rtl="0" eaLnBrk="1" latinLnBrk="0" hangingPunct="1">
                <a:defRPr sz="1800" kern="1200">
                  <a:solidFill>
                    <a:schemeClr val="lt1"/>
                  </a:solidFill>
                  <a:latin typeface="+mn-lt"/>
                  <a:ea typeface="+mn-ea"/>
                  <a:cs typeface="+mn-cs"/>
                </a:defRPr>
              </a:lvl9pPr>
            </a:lstStyle>
            <a:p>
              <a:pPr algn="ctr"/>
              <a:endParaRPr lang="en-US" sz="1801">
                <a:solidFill>
                  <a:srgbClr val="FFE699"/>
                </a:solidFill>
              </a:endParaRPr>
            </a:p>
          </p:txBody>
        </p:sp>
      </p:grpSp>
      <p:sp>
        <p:nvSpPr>
          <p:cNvPr id="15" name="矩形 14">
            <a:extLst>
              <a:ext uri="{FF2B5EF4-FFF2-40B4-BE49-F238E27FC236}">
                <a16:creationId xmlns:a16="http://schemas.microsoft.com/office/drawing/2014/main" id="{B33FE66D-BF6F-4A31-80ED-4401F8390C7D}"/>
              </a:ext>
            </a:extLst>
          </p:cNvPr>
          <p:cNvSpPr/>
          <p:nvPr/>
        </p:nvSpPr>
        <p:spPr>
          <a:xfrm>
            <a:off x="6897504" y="3428851"/>
            <a:ext cx="2084254" cy="1724048"/>
          </a:xfrm>
          <a:prstGeom prst="rect">
            <a:avLst/>
          </a:prstGeom>
          <a:noFill/>
          <a:ln>
            <a:solidFill>
              <a:schemeClr val="tx1"/>
            </a:solidFill>
          </a:ln>
        </p:spPr>
        <p:style>
          <a:lnRef idx="2">
            <a:schemeClr val="accent1"/>
          </a:lnRef>
          <a:fillRef idx="1">
            <a:schemeClr val="lt1"/>
          </a:fillRef>
          <a:effectRef idx="0">
            <a:schemeClr val="accent1"/>
          </a:effectRef>
          <a:fontRef idx="minor">
            <a:schemeClr val="dk1"/>
          </a:fontRef>
        </p:style>
        <p:txBody>
          <a:bodyPr rtlCol="0" anchor="t" anchorCtr="0"/>
          <a:lstStyle>
            <a:defPPr>
              <a:defRPr lang="en-US"/>
            </a:defPPr>
            <a:lvl1pPr marL="0" algn="l" defTabSz="914314" rtl="0" eaLnBrk="1" latinLnBrk="0" hangingPunct="1">
              <a:defRPr sz="1800" kern="1200">
                <a:solidFill>
                  <a:schemeClr val="dk1"/>
                </a:solidFill>
                <a:latin typeface="+mn-lt"/>
                <a:ea typeface="+mn-ea"/>
                <a:cs typeface="+mn-cs"/>
              </a:defRPr>
            </a:lvl1pPr>
            <a:lvl2pPr marL="457156" algn="l" defTabSz="914314" rtl="0" eaLnBrk="1" latinLnBrk="0" hangingPunct="1">
              <a:defRPr sz="1800" kern="1200">
                <a:solidFill>
                  <a:schemeClr val="dk1"/>
                </a:solidFill>
                <a:latin typeface="+mn-lt"/>
                <a:ea typeface="+mn-ea"/>
                <a:cs typeface="+mn-cs"/>
              </a:defRPr>
            </a:lvl2pPr>
            <a:lvl3pPr marL="914314" algn="l" defTabSz="914314" rtl="0" eaLnBrk="1" latinLnBrk="0" hangingPunct="1">
              <a:defRPr sz="1800" kern="1200">
                <a:solidFill>
                  <a:schemeClr val="dk1"/>
                </a:solidFill>
                <a:latin typeface="+mn-lt"/>
                <a:ea typeface="+mn-ea"/>
                <a:cs typeface="+mn-cs"/>
              </a:defRPr>
            </a:lvl3pPr>
            <a:lvl4pPr marL="1371471" algn="l" defTabSz="914314" rtl="0" eaLnBrk="1" latinLnBrk="0" hangingPunct="1">
              <a:defRPr sz="1800" kern="1200">
                <a:solidFill>
                  <a:schemeClr val="dk1"/>
                </a:solidFill>
                <a:latin typeface="+mn-lt"/>
                <a:ea typeface="+mn-ea"/>
                <a:cs typeface="+mn-cs"/>
              </a:defRPr>
            </a:lvl4pPr>
            <a:lvl5pPr marL="1828628" algn="l" defTabSz="914314" rtl="0" eaLnBrk="1" latinLnBrk="0" hangingPunct="1">
              <a:defRPr sz="1800" kern="1200">
                <a:solidFill>
                  <a:schemeClr val="dk1"/>
                </a:solidFill>
                <a:latin typeface="+mn-lt"/>
                <a:ea typeface="+mn-ea"/>
                <a:cs typeface="+mn-cs"/>
              </a:defRPr>
            </a:lvl5pPr>
            <a:lvl6pPr marL="2285784" algn="l" defTabSz="914314" rtl="0" eaLnBrk="1" latinLnBrk="0" hangingPunct="1">
              <a:defRPr sz="1800" kern="1200">
                <a:solidFill>
                  <a:schemeClr val="dk1"/>
                </a:solidFill>
                <a:latin typeface="+mn-lt"/>
                <a:ea typeface="+mn-ea"/>
                <a:cs typeface="+mn-cs"/>
              </a:defRPr>
            </a:lvl6pPr>
            <a:lvl7pPr marL="2742940" algn="l" defTabSz="914314" rtl="0" eaLnBrk="1" latinLnBrk="0" hangingPunct="1">
              <a:defRPr sz="1800" kern="1200">
                <a:solidFill>
                  <a:schemeClr val="dk1"/>
                </a:solidFill>
                <a:latin typeface="+mn-lt"/>
                <a:ea typeface="+mn-ea"/>
                <a:cs typeface="+mn-cs"/>
              </a:defRPr>
            </a:lvl7pPr>
            <a:lvl8pPr marL="3200098" algn="l" defTabSz="914314" rtl="0" eaLnBrk="1" latinLnBrk="0" hangingPunct="1">
              <a:defRPr sz="1800" kern="1200">
                <a:solidFill>
                  <a:schemeClr val="dk1"/>
                </a:solidFill>
                <a:latin typeface="+mn-lt"/>
                <a:ea typeface="+mn-ea"/>
                <a:cs typeface="+mn-cs"/>
              </a:defRPr>
            </a:lvl8pPr>
            <a:lvl9pPr marL="3657255" algn="l" defTabSz="914314" rtl="0" eaLnBrk="1" latinLnBrk="0" hangingPunct="1">
              <a:defRPr sz="1800" kern="1200">
                <a:solidFill>
                  <a:schemeClr val="dk1"/>
                </a:solidFill>
                <a:latin typeface="+mn-lt"/>
                <a:ea typeface="+mn-ea"/>
                <a:cs typeface="+mn-cs"/>
              </a:defRPr>
            </a:lvl9pPr>
          </a:lstStyle>
          <a:p>
            <a:pPr algn="ctr"/>
            <a:endParaRPr lang="en-US" sz="1801" dirty="0">
              <a:latin typeface="Times New Roman" panose="02020603050405020304" pitchFamily="18" charset="0"/>
              <a:cs typeface="Times New Roman" panose="02020603050405020304" pitchFamily="18" charset="0"/>
            </a:endParaRPr>
          </a:p>
          <a:p>
            <a:pPr algn="ctr"/>
            <a:endParaRPr lang="en-US" sz="300" dirty="0"/>
          </a:p>
        </p:txBody>
      </p:sp>
      <p:sp>
        <p:nvSpPr>
          <p:cNvPr id="16" name="文本框 19">
            <a:extLst>
              <a:ext uri="{FF2B5EF4-FFF2-40B4-BE49-F238E27FC236}">
                <a16:creationId xmlns:a16="http://schemas.microsoft.com/office/drawing/2014/main" id="{1BF993A6-992D-45A8-BACF-165AF7BFCF69}"/>
              </a:ext>
            </a:extLst>
          </p:cNvPr>
          <p:cNvSpPr txBox="1"/>
          <p:nvPr/>
        </p:nvSpPr>
        <p:spPr>
          <a:xfrm>
            <a:off x="6880441" y="3492768"/>
            <a:ext cx="970638" cy="646587"/>
          </a:xfrm>
          <a:prstGeom prst="rect">
            <a:avLst/>
          </a:prstGeom>
          <a:noFill/>
        </p:spPr>
        <p:txBody>
          <a:bodyPr wrap="square" rtlCol="0">
            <a:spAutoFit/>
          </a:bodyPr>
          <a:lstStyle>
            <a:defPPr>
              <a:defRPr lang="en-US"/>
            </a:defPPr>
            <a:lvl1pPr marL="0" algn="l" defTabSz="914314" rtl="0" eaLnBrk="1" latinLnBrk="0" hangingPunct="1">
              <a:defRPr sz="1800" kern="1200">
                <a:solidFill>
                  <a:schemeClr val="tx1"/>
                </a:solidFill>
                <a:latin typeface="+mn-lt"/>
                <a:ea typeface="+mn-ea"/>
                <a:cs typeface="+mn-cs"/>
              </a:defRPr>
            </a:lvl1pPr>
            <a:lvl2pPr marL="457156" algn="l" defTabSz="914314" rtl="0" eaLnBrk="1" latinLnBrk="0" hangingPunct="1">
              <a:defRPr sz="1800" kern="1200">
                <a:solidFill>
                  <a:schemeClr val="tx1"/>
                </a:solidFill>
                <a:latin typeface="+mn-lt"/>
                <a:ea typeface="+mn-ea"/>
                <a:cs typeface="+mn-cs"/>
              </a:defRPr>
            </a:lvl2pPr>
            <a:lvl3pPr marL="914314" algn="l" defTabSz="914314" rtl="0" eaLnBrk="1" latinLnBrk="0" hangingPunct="1">
              <a:defRPr sz="1800" kern="1200">
                <a:solidFill>
                  <a:schemeClr val="tx1"/>
                </a:solidFill>
                <a:latin typeface="+mn-lt"/>
                <a:ea typeface="+mn-ea"/>
                <a:cs typeface="+mn-cs"/>
              </a:defRPr>
            </a:lvl3pPr>
            <a:lvl4pPr marL="1371471" algn="l" defTabSz="914314" rtl="0" eaLnBrk="1" latinLnBrk="0" hangingPunct="1">
              <a:defRPr sz="1800" kern="1200">
                <a:solidFill>
                  <a:schemeClr val="tx1"/>
                </a:solidFill>
                <a:latin typeface="+mn-lt"/>
                <a:ea typeface="+mn-ea"/>
                <a:cs typeface="+mn-cs"/>
              </a:defRPr>
            </a:lvl4pPr>
            <a:lvl5pPr marL="1828628" algn="l" defTabSz="914314" rtl="0" eaLnBrk="1" latinLnBrk="0" hangingPunct="1">
              <a:defRPr sz="1800" kern="1200">
                <a:solidFill>
                  <a:schemeClr val="tx1"/>
                </a:solidFill>
                <a:latin typeface="+mn-lt"/>
                <a:ea typeface="+mn-ea"/>
                <a:cs typeface="+mn-cs"/>
              </a:defRPr>
            </a:lvl5pPr>
            <a:lvl6pPr marL="2285784" algn="l" defTabSz="914314" rtl="0" eaLnBrk="1" latinLnBrk="0" hangingPunct="1">
              <a:defRPr sz="1800" kern="1200">
                <a:solidFill>
                  <a:schemeClr val="tx1"/>
                </a:solidFill>
                <a:latin typeface="+mn-lt"/>
                <a:ea typeface="+mn-ea"/>
                <a:cs typeface="+mn-cs"/>
              </a:defRPr>
            </a:lvl6pPr>
            <a:lvl7pPr marL="2742940" algn="l" defTabSz="914314" rtl="0" eaLnBrk="1" latinLnBrk="0" hangingPunct="1">
              <a:defRPr sz="1800" kern="1200">
                <a:solidFill>
                  <a:schemeClr val="tx1"/>
                </a:solidFill>
                <a:latin typeface="+mn-lt"/>
                <a:ea typeface="+mn-ea"/>
                <a:cs typeface="+mn-cs"/>
              </a:defRPr>
            </a:lvl7pPr>
            <a:lvl8pPr marL="3200098" algn="l" defTabSz="914314" rtl="0" eaLnBrk="1" latinLnBrk="0" hangingPunct="1">
              <a:defRPr sz="1800" kern="1200">
                <a:solidFill>
                  <a:schemeClr val="tx1"/>
                </a:solidFill>
                <a:latin typeface="+mn-lt"/>
                <a:ea typeface="+mn-ea"/>
                <a:cs typeface="+mn-cs"/>
              </a:defRPr>
            </a:lvl8pPr>
            <a:lvl9pPr marL="3657255" algn="l" defTabSz="914314" rtl="0" eaLnBrk="1" latinLnBrk="0" hangingPunct="1">
              <a:defRPr sz="1800" kern="1200">
                <a:solidFill>
                  <a:schemeClr val="tx1"/>
                </a:solidFill>
                <a:latin typeface="+mn-lt"/>
                <a:ea typeface="+mn-ea"/>
                <a:cs typeface="+mn-cs"/>
              </a:defRPr>
            </a:lvl9pPr>
          </a:lstStyle>
          <a:p>
            <a:r>
              <a:rPr lang="en-US" sz="1801" dirty="0">
                <a:cs typeface="Times New Roman" panose="02020603050405020304" pitchFamily="18" charset="0"/>
              </a:rPr>
              <a:t>External</a:t>
            </a:r>
          </a:p>
          <a:p>
            <a:pPr algn="ctr"/>
            <a:r>
              <a:rPr lang="en-US" sz="1801" dirty="0">
                <a:cs typeface="Times New Roman" panose="02020603050405020304" pitchFamily="18" charset="0"/>
              </a:rPr>
              <a:t>reads</a:t>
            </a:r>
          </a:p>
        </p:txBody>
      </p:sp>
      <p:sp>
        <p:nvSpPr>
          <p:cNvPr id="17" name="文本框 20">
            <a:extLst>
              <a:ext uri="{FF2B5EF4-FFF2-40B4-BE49-F238E27FC236}">
                <a16:creationId xmlns:a16="http://schemas.microsoft.com/office/drawing/2014/main" id="{E7D9B402-60A0-4CE5-8C29-006CC5461AD8}"/>
              </a:ext>
            </a:extLst>
          </p:cNvPr>
          <p:cNvSpPr txBox="1"/>
          <p:nvPr/>
        </p:nvSpPr>
        <p:spPr>
          <a:xfrm>
            <a:off x="7927040" y="3488112"/>
            <a:ext cx="979755" cy="646587"/>
          </a:xfrm>
          <a:prstGeom prst="rect">
            <a:avLst/>
          </a:prstGeom>
          <a:noFill/>
        </p:spPr>
        <p:txBody>
          <a:bodyPr wrap="none" rtlCol="0">
            <a:spAutoFit/>
          </a:bodyPr>
          <a:lstStyle>
            <a:defPPr>
              <a:defRPr lang="en-US"/>
            </a:defPPr>
            <a:lvl1pPr marL="0" algn="l" defTabSz="914314" rtl="0" eaLnBrk="1" latinLnBrk="0" hangingPunct="1">
              <a:defRPr sz="1800" kern="1200">
                <a:solidFill>
                  <a:schemeClr val="tx1"/>
                </a:solidFill>
                <a:latin typeface="+mn-lt"/>
                <a:ea typeface="+mn-ea"/>
                <a:cs typeface="+mn-cs"/>
              </a:defRPr>
            </a:lvl1pPr>
            <a:lvl2pPr marL="457156" algn="l" defTabSz="914314" rtl="0" eaLnBrk="1" latinLnBrk="0" hangingPunct="1">
              <a:defRPr sz="1800" kern="1200">
                <a:solidFill>
                  <a:schemeClr val="tx1"/>
                </a:solidFill>
                <a:latin typeface="+mn-lt"/>
                <a:ea typeface="+mn-ea"/>
                <a:cs typeface="+mn-cs"/>
              </a:defRPr>
            </a:lvl2pPr>
            <a:lvl3pPr marL="914314" algn="l" defTabSz="914314" rtl="0" eaLnBrk="1" latinLnBrk="0" hangingPunct="1">
              <a:defRPr sz="1800" kern="1200">
                <a:solidFill>
                  <a:schemeClr val="tx1"/>
                </a:solidFill>
                <a:latin typeface="+mn-lt"/>
                <a:ea typeface="+mn-ea"/>
                <a:cs typeface="+mn-cs"/>
              </a:defRPr>
            </a:lvl3pPr>
            <a:lvl4pPr marL="1371471" algn="l" defTabSz="914314" rtl="0" eaLnBrk="1" latinLnBrk="0" hangingPunct="1">
              <a:defRPr sz="1800" kern="1200">
                <a:solidFill>
                  <a:schemeClr val="tx1"/>
                </a:solidFill>
                <a:latin typeface="+mn-lt"/>
                <a:ea typeface="+mn-ea"/>
                <a:cs typeface="+mn-cs"/>
              </a:defRPr>
            </a:lvl4pPr>
            <a:lvl5pPr marL="1828628" algn="l" defTabSz="914314" rtl="0" eaLnBrk="1" latinLnBrk="0" hangingPunct="1">
              <a:defRPr sz="1800" kern="1200">
                <a:solidFill>
                  <a:schemeClr val="tx1"/>
                </a:solidFill>
                <a:latin typeface="+mn-lt"/>
                <a:ea typeface="+mn-ea"/>
                <a:cs typeface="+mn-cs"/>
              </a:defRPr>
            </a:lvl5pPr>
            <a:lvl6pPr marL="2285784" algn="l" defTabSz="914314" rtl="0" eaLnBrk="1" latinLnBrk="0" hangingPunct="1">
              <a:defRPr sz="1800" kern="1200">
                <a:solidFill>
                  <a:schemeClr val="tx1"/>
                </a:solidFill>
                <a:latin typeface="+mn-lt"/>
                <a:ea typeface="+mn-ea"/>
                <a:cs typeface="+mn-cs"/>
              </a:defRPr>
            </a:lvl6pPr>
            <a:lvl7pPr marL="2742940" algn="l" defTabSz="914314" rtl="0" eaLnBrk="1" latinLnBrk="0" hangingPunct="1">
              <a:defRPr sz="1800" kern="1200">
                <a:solidFill>
                  <a:schemeClr val="tx1"/>
                </a:solidFill>
                <a:latin typeface="+mn-lt"/>
                <a:ea typeface="+mn-ea"/>
                <a:cs typeface="+mn-cs"/>
              </a:defRPr>
            </a:lvl7pPr>
            <a:lvl8pPr marL="3200098" algn="l" defTabSz="914314" rtl="0" eaLnBrk="1" latinLnBrk="0" hangingPunct="1">
              <a:defRPr sz="1800" kern="1200">
                <a:solidFill>
                  <a:schemeClr val="tx1"/>
                </a:solidFill>
                <a:latin typeface="+mn-lt"/>
                <a:ea typeface="+mn-ea"/>
                <a:cs typeface="+mn-cs"/>
              </a:defRPr>
            </a:lvl8pPr>
            <a:lvl9pPr marL="3657255" algn="l" defTabSz="914314" rtl="0" eaLnBrk="1" latinLnBrk="0" hangingPunct="1">
              <a:defRPr sz="1800" kern="1200">
                <a:solidFill>
                  <a:schemeClr val="tx1"/>
                </a:solidFill>
                <a:latin typeface="+mn-lt"/>
                <a:ea typeface="+mn-ea"/>
                <a:cs typeface="+mn-cs"/>
              </a:defRPr>
            </a:lvl9pPr>
          </a:lstStyle>
          <a:p>
            <a:r>
              <a:rPr lang="en-US" sz="1801" dirty="0">
                <a:cs typeface="Times New Roman" panose="02020603050405020304" pitchFamily="18" charset="0"/>
              </a:rPr>
              <a:t>Runtime</a:t>
            </a:r>
          </a:p>
          <a:p>
            <a:pPr algn="ctr"/>
            <a:r>
              <a:rPr lang="en-US" sz="1801" dirty="0">
                <a:cs typeface="Times New Roman" panose="02020603050405020304" pitchFamily="18" charset="0"/>
              </a:rPr>
              <a:t>value</a:t>
            </a:r>
          </a:p>
        </p:txBody>
      </p:sp>
      <p:cxnSp>
        <p:nvCxnSpPr>
          <p:cNvPr id="18" name="直接连接符 17">
            <a:extLst>
              <a:ext uri="{FF2B5EF4-FFF2-40B4-BE49-F238E27FC236}">
                <a16:creationId xmlns:a16="http://schemas.microsoft.com/office/drawing/2014/main" id="{31786F19-ED73-41EE-94C8-2394BE6AB542}"/>
              </a:ext>
            </a:extLst>
          </p:cNvPr>
          <p:cNvCxnSpPr>
            <a:cxnSpLocks/>
          </p:cNvCxnSpPr>
          <p:nvPr/>
        </p:nvCxnSpPr>
        <p:spPr>
          <a:xfrm>
            <a:off x="7881582" y="3503876"/>
            <a:ext cx="0" cy="1649024"/>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9" name="文本框 22">
            <a:extLst>
              <a:ext uri="{FF2B5EF4-FFF2-40B4-BE49-F238E27FC236}">
                <a16:creationId xmlns:a16="http://schemas.microsoft.com/office/drawing/2014/main" id="{6B3A47A1-60CF-4505-92D6-DD914E2D270F}"/>
              </a:ext>
            </a:extLst>
          </p:cNvPr>
          <p:cNvSpPr txBox="1"/>
          <p:nvPr/>
        </p:nvSpPr>
        <p:spPr>
          <a:xfrm>
            <a:off x="6816196" y="4062563"/>
            <a:ext cx="1143221" cy="1136900"/>
          </a:xfrm>
          <a:prstGeom prst="rect">
            <a:avLst/>
          </a:prstGeom>
          <a:noFill/>
        </p:spPr>
        <p:txBody>
          <a:bodyPr wrap="square">
            <a:spAutoFit/>
          </a:bodyPr>
          <a:lstStyle>
            <a:defPPr>
              <a:defRPr lang="en-US"/>
            </a:defPPr>
            <a:lvl1pPr marL="0" algn="l" defTabSz="914314" rtl="0" eaLnBrk="1" latinLnBrk="0" hangingPunct="1">
              <a:defRPr sz="1800" kern="1200">
                <a:solidFill>
                  <a:schemeClr val="tx1"/>
                </a:solidFill>
                <a:latin typeface="+mn-lt"/>
                <a:ea typeface="+mn-ea"/>
                <a:cs typeface="+mn-cs"/>
              </a:defRPr>
            </a:lvl1pPr>
            <a:lvl2pPr marL="457156" algn="l" defTabSz="914314" rtl="0" eaLnBrk="1" latinLnBrk="0" hangingPunct="1">
              <a:defRPr sz="1800" kern="1200">
                <a:solidFill>
                  <a:schemeClr val="tx1"/>
                </a:solidFill>
                <a:latin typeface="+mn-lt"/>
                <a:ea typeface="+mn-ea"/>
                <a:cs typeface="+mn-cs"/>
              </a:defRPr>
            </a:lvl2pPr>
            <a:lvl3pPr marL="914314" algn="l" defTabSz="914314" rtl="0" eaLnBrk="1" latinLnBrk="0" hangingPunct="1">
              <a:defRPr sz="1800" kern="1200">
                <a:solidFill>
                  <a:schemeClr val="tx1"/>
                </a:solidFill>
                <a:latin typeface="+mn-lt"/>
                <a:ea typeface="+mn-ea"/>
                <a:cs typeface="+mn-cs"/>
              </a:defRPr>
            </a:lvl3pPr>
            <a:lvl4pPr marL="1371471" algn="l" defTabSz="914314" rtl="0" eaLnBrk="1" latinLnBrk="0" hangingPunct="1">
              <a:defRPr sz="1800" kern="1200">
                <a:solidFill>
                  <a:schemeClr val="tx1"/>
                </a:solidFill>
                <a:latin typeface="+mn-lt"/>
                <a:ea typeface="+mn-ea"/>
                <a:cs typeface="+mn-cs"/>
              </a:defRPr>
            </a:lvl4pPr>
            <a:lvl5pPr marL="1828628" algn="l" defTabSz="914314" rtl="0" eaLnBrk="1" latinLnBrk="0" hangingPunct="1">
              <a:defRPr sz="1800" kern="1200">
                <a:solidFill>
                  <a:schemeClr val="tx1"/>
                </a:solidFill>
                <a:latin typeface="+mn-lt"/>
                <a:ea typeface="+mn-ea"/>
                <a:cs typeface="+mn-cs"/>
              </a:defRPr>
            </a:lvl5pPr>
            <a:lvl6pPr marL="2285784" algn="l" defTabSz="914314" rtl="0" eaLnBrk="1" latinLnBrk="0" hangingPunct="1">
              <a:defRPr sz="1800" kern="1200">
                <a:solidFill>
                  <a:schemeClr val="tx1"/>
                </a:solidFill>
                <a:latin typeface="+mn-lt"/>
                <a:ea typeface="+mn-ea"/>
                <a:cs typeface="+mn-cs"/>
              </a:defRPr>
            </a:lvl6pPr>
            <a:lvl7pPr marL="2742940" algn="l" defTabSz="914314" rtl="0" eaLnBrk="1" latinLnBrk="0" hangingPunct="1">
              <a:defRPr sz="1800" kern="1200">
                <a:solidFill>
                  <a:schemeClr val="tx1"/>
                </a:solidFill>
                <a:latin typeface="+mn-lt"/>
                <a:ea typeface="+mn-ea"/>
                <a:cs typeface="+mn-cs"/>
              </a:defRPr>
            </a:lvl7pPr>
            <a:lvl8pPr marL="3200098" algn="l" defTabSz="914314" rtl="0" eaLnBrk="1" latinLnBrk="0" hangingPunct="1">
              <a:defRPr sz="1800" kern="1200">
                <a:solidFill>
                  <a:schemeClr val="tx1"/>
                </a:solidFill>
                <a:latin typeface="+mn-lt"/>
                <a:ea typeface="+mn-ea"/>
                <a:cs typeface="+mn-cs"/>
              </a:defRPr>
            </a:lvl8pPr>
            <a:lvl9pPr marL="3657255" algn="l" defTabSz="914314" rtl="0" eaLnBrk="1" latinLnBrk="0" hangingPunct="1">
              <a:defRPr sz="1800" kern="1200">
                <a:solidFill>
                  <a:schemeClr val="tx1"/>
                </a:solidFill>
                <a:latin typeface="+mn-lt"/>
                <a:ea typeface="+mn-ea"/>
                <a:cs typeface="+mn-cs"/>
              </a:defRPr>
            </a:lvl9pPr>
          </a:lstStyle>
          <a:p>
            <a:pPr algn="ctr"/>
            <a:r>
              <a:rPr lang="en-US" sz="1801" dirty="0"/>
              <a:t>x</a:t>
            </a:r>
          </a:p>
          <a:p>
            <a:pPr algn="ctr"/>
            <a:r>
              <a:rPr lang="en-US" sz="1801" dirty="0"/>
              <a:t>dims</a:t>
            </a:r>
          </a:p>
          <a:p>
            <a:pPr algn="ctr"/>
            <a:r>
              <a:rPr lang="en-US" sz="1801" dirty="0" err="1"/>
              <a:t>self.scale</a:t>
            </a:r>
            <a:endParaRPr lang="en-US" sz="1801" dirty="0"/>
          </a:p>
          <a:p>
            <a:pPr algn="ctr"/>
            <a:r>
              <a:rPr lang="en-US" sz="1801" dirty="0" err="1"/>
              <a:t>self.dim</a:t>
            </a:r>
            <a:endParaRPr lang="en-US" sz="1801" dirty="0"/>
          </a:p>
        </p:txBody>
      </p:sp>
      <p:sp>
        <p:nvSpPr>
          <p:cNvPr id="20" name="文本框 23">
            <a:extLst>
              <a:ext uri="{FF2B5EF4-FFF2-40B4-BE49-F238E27FC236}">
                <a16:creationId xmlns:a16="http://schemas.microsoft.com/office/drawing/2014/main" id="{4D1CE9C8-F95E-44E4-849C-DF07DFEA96DF}"/>
              </a:ext>
            </a:extLst>
          </p:cNvPr>
          <p:cNvSpPr txBox="1"/>
          <p:nvPr/>
        </p:nvSpPr>
        <p:spPr>
          <a:xfrm>
            <a:off x="7712734" y="4063415"/>
            <a:ext cx="1386487" cy="1136900"/>
          </a:xfrm>
          <a:prstGeom prst="rect">
            <a:avLst/>
          </a:prstGeom>
          <a:noFill/>
        </p:spPr>
        <p:txBody>
          <a:bodyPr wrap="square">
            <a:spAutoFit/>
          </a:bodyPr>
          <a:lstStyle>
            <a:defPPr>
              <a:defRPr lang="en-US"/>
            </a:defPPr>
            <a:lvl1pPr marL="0" algn="l" defTabSz="914314" rtl="0" eaLnBrk="1" latinLnBrk="0" hangingPunct="1">
              <a:defRPr sz="1800" kern="1200">
                <a:solidFill>
                  <a:schemeClr val="tx1"/>
                </a:solidFill>
                <a:latin typeface="+mn-lt"/>
                <a:ea typeface="+mn-ea"/>
                <a:cs typeface="+mn-cs"/>
              </a:defRPr>
            </a:lvl1pPr>
            <a:lvl2pPr marL="457156" algn="l" defTabSz="914314" rtl="0" eaLnBrk="1" latinLnBrk="0" hangingPunct="1">
              <a:defRPr sz="1800" kern="1200">
                <a:solidFill>
                  <a:schemeClr val="tx1"/>
                </a:solidFill>
                <a:latin typeface="+mn-lt"/>
                <a:ea typeface="+mn-ea"/>
                <a:cs typeface="+mn-cs"/>
              </a:defRPr>
            </a:lvl2pPr>
            <a:lvl3pPr marL="914314" algn="l" defTabSz="914314" rtl="0" eaLnBrk="1" latinLnBrk="0" hangingPunct="1">
              <a:defRPr sz="1800" kern="1200">
                <a:solidFill>
                  <a:schemeClr val="tx1"/>
                </a:solidFill>
                <a:latin typeface="+mn-lt"/>
                <a:ea typeface="+mn-ea"/>
                <a:cs typeface="+mn-cs"/>
              </a:defRPr>
            </a:lvl3pPr>
            <a:lvl4pPr marL="1371471" algn="l" defTabSz="914314" rtl="0" eaLnBrk="1" latinLnBrk="0" hangingPunct="1">
              <a:defRPr sz="1800" kern="1200">
                <a:solidFill>
                  <a:schemeClr val="tx1"/>
                </a:solidFill>
                <a:latin typeface="+mn-lt"/>
                <a:ea typeface="+mn-ea"/>
                <a:cs typeface="+mn-cs"/>
              </a:defRPr>
            </a:lvl4pPr>
            <a:lvl5pPr marL="1828628" algn="l" defTabSz="914314" rtl="0" eaLnBrk="1" latinLnBrk="0" hangingPunct="1">
              <a:defRPr sz="1800" kern="1200">
                <a:solidFill>
                  <a:schemeClr val="tx1"/>
                </a:solidFill>
                <a:latin typeface="+mn-lt"/>
                <a:ea typeface="+mn-ea"/>
                <a:cs typeface="+mn-cs"/>
              </a:defRPr>
            </a:lvl5pPr>
            <a:lvl6pPr marL="2285784" algn="l" defTabSz="914314" rtl="0" eaLnBrk="1" latinLnBrk="0" hangingPunct="1">
              <a:defRPr sz="1800" kern="1200">
                <a:solidFill>
                  <a:schemeClr val="tx1"/>
                </a:solidFill>
                <a:latin typeface="+mn-lt"/>
                <a:ea typeface="+mn-ea"/>
                <a:cs typeface="+mn-cs"/>
              </a:defRPr>
            </a:lvl6pPr>
            <a:lvl7pPr marL="2742940" algn="l" defTabSz="914314" rtl="0" eaLnBrk="1" latinLnBrk="0" hangingPunct="1">
              <a:defRPr sz="1800" kern="1200">
                <a:solidFill>
                  <a:schemeClr val="tx1"/>
                </a:solidFill>
                <a:latin typeface="+mn-lt"/>
                <a:ea typeface="+mn-ea"/>
                <a:cs typeface="+mn-cs"/>
              </a:defRPr>
            </a:lvl7pPr>
            <a:lvl8pPr marL="3200098" algn="l" defTabSz="914314" rtl="0" eaLnBrk="1" latinLnBrk="0" hangingPunct="1">
              <a:defRPr sz="1800" kern="1200">
                <a:solidFill>
                  <a:schemeClr val="tx1"/>
                </a:solidFill>
                <a:latin typeface="+mn-lt"/>
                <a:ea typeface="+mn-ea"/>
                <a:cs typeface="+mn-cs"/>
              </a:defRPr>
            </a:lvl8pPr>
            <a:lvl9pPr marL="3657255" algn="l" defTabSz="914314" rtl="0" eaLnBrk="1" latinLnBrk="0" hangingPunct="1">
              <a:defRPr sz="1800" kern="1200">
                <a:solidFill>
                  <a:schemeClr val="tx1"/>
                </a:solidFill>
                <a:latin typeface="+mn-lt"/>
                <a:ea typeface="+mn-ea"/>
                <a:cs typeface="+mn-cs"/>
              </a:defRPr>
            </a:lvl9pPr>
          </a:lstStyle>
          <a:p>
            <a:pPr algn="ctr"/>
            <a:r>
              <a:rPr lang="en-US" sz="1801" dirty="0"/>
              <a:t>Tensor[…]</a:t>
            </a:r>
          </a:p>
          <a:p>
            <a:pPr algn="ctr"/>
            <a:r>
              <a:rPr lang="en-US" sz="1801" dirty="0"/>
              <a:t>List ([2,1])</a:t>
            </a:r>
          </a:p>
          <a:p>
            <a:pPr algn="ctr"/>
            <a:r>
              <a:rPr lang="en-US" sz="1801" dirty="0"/>
              <a:t>Int(2)</a:t>
            </a:r>
          </a:p>
          <a:p>
            <a:pPr algn="ctr"/>
            <a:r>
              <a:rPr lang="en-US" sz="1801" dirty="0"/>
              <a:t>Int(0)</a:t>
            </a:r>
          </a:p>
        </p:txBody>
      </p:sp>
      <p:grpSp>
        <p:nvGrpSpPr>
          <p:cNvPr id="21" name="组合 20">
            <a:extLst>
              <a:ext uri="{FF2B5EF4-FFF2-40B4-BE49-F238E27FC236}">
                <a16:creationId xmlns:a16="http://schemas.microsoft.com/office/drawing/2014/main" id="{6EAABB25-068A-4DCD-887B-93DE3B528C94}"/>
              </a:ext>
            </a:extLst>
          </p:cNvPr>
          <p:cNvGrpSpPr/>
          <p:nvPr/>
        </p:nvGrpSpPr>
        <p:grpSpPr>
          <a:xfrm>
            <a:off x="9130674" y="3432810"/>
            <a:ext cx="1822976" cy="1720088"/>
            <a:chOff x="9123495" y="1295789"/>
            <a:chExt cx="2026287" cy="2155834"/>
          </a:xfrm>
        </p:grpSpPr>
        <p:grpSp>
          <p:nvGrpSpPr>
            <p:cNvPr id="30" name="组合 29">
              <a:extLst>
                <a:ext uri="{FF2B5EF4-FFF2-40B4-BE49-F238E27FC236}">
                  <a16:creationId xmlns:a16="http://schemas.microsoft.com/office/drawing/2014/main" id="{233F736F-389D-48B5-BFCC-9ACBE27E0297}"/>
                </a:ext>
              </a:extLst>
            </p:cNvPr>
            <p:cNvGrpSpPr/>
            <p:nvPr/>
          </p:nvGrpSpPr>
          <p:grpSpPr>
            <a:xfrm>
              <a:off x="9123495" y="2097889"/>
              <a:ext cx="2026287" cy="1336403"/>
              <a:chOff x="10302959" y="3097782"/>
              <a:chExt cx="2023898" cy="1081868"/>
            </a:xfrm>
          </p:grpSpPr>
          <p:sp>
            <p:nvSpPr>
              <p:cNvPr id="33" name="矩形 32">
                <a:extLst>
                  <a:ext uri="{FF2B5EF4-FFF2-40B4-BE49-F238E27FC236}">
                    <a16:creationId xmlns:a16="http://schemas.microsoft.com/office/drawing/2014/main" id="{5C499D97-F829-42EC-AC18-5C1C5DC8697B}"/>
                  </a:ext>
                </a:extLst>
              </p:cNvPr>
              <p:cNvSpPr/>
              <p:nvPr/>
            </p:nvSpPr>
            <p:spPr>
              <a:xfrm>
                <a:off x="10302959" y="3357879"/>
                <a:ext cx="2023898" cy="27540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14" rtl="0" eaLnBrk="1" latinLnBrk="0" hangingPunct="1">
                  <a:defRPr sz="1800" kern="1200">
                    <a:solidFill>
                      <a:schemeClr val="lt1"/>
                    </a:solidFill>
                    <a:latin typeface="+mn-lt"/>
                    <a:ea typeface="+mn-ea"/>
                    <a:cs typeface="+mn-cs"/>
                  </a:defRPr>
                </a:lvl1pPr>
                <a:lvl2pPr marL="457156" algn="l" defTabSz="914314" rtl="0" eaLnBrk="1" latinLnBrk="0" hangingPunct="1">
                  <a:defRPr sz="1800" kern="1200">
                    <a:solidFill>
                      <a:schemeClr val="lt1"/>
                    </a:solidFill>
                    <a:latin typeface="+mn-lt"/>
                    <a:ea typeface="+mn-ea"/>
                    <a:cs typeface="+mn-cs"/>
                  </a:defRPr>
                </a:lvl2pPr>
                <a:lvl3pPr marL="914314" algn="l" defTabSz="914314" rtl="0" eaLnBrk="1" latinLnBrk="0" hangingPunct="1">
                  <a:defRPr sz="1800" kern="1200">
                    <a:solidFill>
                      <a:schemeClr val="lt1"/>
                    </a:solidFill>
                    <a:latin typeface="+mn-lt"/>
                    <a:ea typeface="+mn-ea"/>
                    <a:cs typeface="+mn-cs"/>
                  </a:defRPr>
                </a:lvl3pPr>
                <a:lvl4pPr marL="1371471" algn="l" defTabSz="914314" rtl="0" eaLnBrk="1" latinLnBrk="0" hangingPunct="1">
                  <a:defRPr sz="1800" kern="1200">
                    <a:solidFill>
                      <a:schemeClr val="lt1"/>
                    </a:solidFill>
                    <a:latin typeface="+mn-lt"/>
                    <a:ea typeface="+mn-ea"/>
                    <a:cs typeface="+mn-cs"/>
                  </a:defRPr>
                </a:lvl4pPr>
                <a:lvl5pPr marL="1828628" algn="l" defTabSz="914314" rtl="0" eaLnBrk="1" latinLnBrk="0" hangingPunct="1">
                  <a:defRPr sz="1800" kern="1200">
                    <a:solidFill>
                      <a:schemeClr val="lt1"/>
                    </a:solidFill>
                    <a:latin typeface="+mn-lt"/>
                    <a:ea typeface="+mn-ea"/>
                    <a:cs typeface="+mn-cs"/>
                  </a:defRPr>
                </a:lvl5pPr>
                <a:lvl6pPr marL="2285784" algn="l" defTabSz="914314" rtl="0" eaLnBrk="1" latinLnBrk="0" hangingPunct="1">
                  <a:defRPr sz="1800" kern="1200">
                    <a:solidFill>
                      <a:schemeClr val="lt1"/>
                    </a:solidFill>
                    <a:latin typeface="+mn-lt"/>
                    <a:ea typeface="+mn-ea"/>
                    <a:cs typeface="+mn-cs"/>
                  </a:defRPr>
                </a:lvl6pPr>
                <a:lvl7pPr marL="2742940" algn="l" defTabSz="914314" rtl="0" eaLnBrk="1" latinLnBrk="0" hangingPunct="1">
                  <a:defRPr sz="1800" kern="1200">
                    <a:solidFill>
                      <a:schemeClr val="lt1"/>
                    </a:solidFill>
                    <a:latin typeface="+mn-lt"/>
                    <a:ea typeface="+mn-ea"/>
                    <a:cs typeface="+mn-cs"/>
                  </a:defRPr>
                </a:lvl7pPr>
                <a:lvl8pPr marL="3200098" algn="l" defTabSz="914314" rtl="0" eaLnBrk="1" latinLnBrk="0" hangingPunct="1">
                  <a:defRPr sz="1800" kern="1200">
                    <a:solidFill>
                      <a:schemeClr val="lt1"/>
                    </a:solidFill>
                    <a:latin typeface="+mn-lt"/>
                    <a:ea typeface="+mn-ea"/>
                    <a:cs typeface="+mn-cs"/>
                  </a:defRPr>
                </a:lvl8pPr>
                <a:lvl9pPr marL="3657255" algn="l" defTabSz="914314" rtl="0" eaLnBrk="1" latinLnBrk="0" hangingPunct="1">
                  <a:defRPr sz="1800" kern="1200">
                    <a:solidFill>
                      <a:schemeClr val="lt1"/>
                    </a:solidFill>
                    <a:latin typeface="+mn-lt"/>
                    <a:ea typeface="+mn-ea"/>
                    <a:cs typeface="+mn-cs"/>
                  </a:defRPr>
                </a:lvl9pPr>
              </a:lstStyle>
              <a:p>
                <a:pPr algn="ctr"/>
                <a:endParaRPr lang="en-US" sz="1801">
                  <a:solidFill>
                    <a:srgbClr val="FFE699"/>
                  </a:solidFill>
                </a:endParaRPr>
              </a:p>
            </p:txBody>
          </p:sp>
          <p:sp>
            <p:nvSpPr>
              <p:cNvPr id="34" name="矩形 33">
                <a:extLst>
                  <a:ext uri="{FF2B5EF4-FFF2-40B4-BE49-F238E27FC236}">
                    <a16:creationId xmlns:a16="http://schemas.microsoft.com/office/drawing/2014/main" id="{EF7948E5-D5EE-428E-B96D-F6FC7EE1350C}"/>
                  </a:ext>
                </a:extLst>
              </p:cNvPr>
              <p:cNvSpPr/>
              <p:nvPr/>
            </p:nvSpPr>
            <p:spPr>
              <a:xfrm>
                <a:off x="10302960" y="3097782"/>
                <a:ext cx="2023897" cy="275405"/>
              </a:xfrm>
              <a:prstGeom prst="rect">
                <a:avLst/>
              </a:prstGeom>
              <a:solidFill>
                <a:srgbClr val="F8C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14" rtl="0" eaLnBrk="1" latinLnBrk="0" hangingPunct="1">
                  <a:defRPr sz="1800" kern="1200">
                    <a:solidFill>
                      <a:schemeClr val="lt1"/>
                    </a:solidFill>
                    <a:latin typeface="+mn-lt"/>
                    <a:ea typeface="+mn-ea"/>
                    <a:cs typeface="+mn-cs"/>
                  </a:defRPr>
                </a:lvl1pPr>
                <a:lvl2pPr marL="457156" algn="l" defTabSz="914314" rtl="0" eaLnBrk="1" latinLnBrk="0" hangingPunct="1">
                  <a:defRPr sz="1800" kern="1200">
                    <a:solidFill>
                      <a:schemeClr val="lt1"/>
                    </a:solidFill>
                    <a:latin typeface="+mn-lt"/>
                    <a:ea typeface="+mn-ea"/>
                    <a:cs typeface="+mn-cs"/>
                  </a:defRPr>
                </a:lvl2pPr>
                <a:lvl3pPr marL="914314" algn="l" defTabSz="914314" rtl="0" eaLnBrk="1" latinLnBrk="0" hangingPunct="1">
                  <a:defRPr sz="1800" kern="1200">
                    <a:solidFill>
                      <a:schemeClr val="lt1"/>
                    </a:solidFill>
                    <a:latin typeface="+mn-lt"/>
                    <a:ea typeface="+mn-ea"/>
                    <a:cs typeface="+mn-cs"/>
                  </a:defRPr>
                </a:lvl3pPr>
                <a:lvl4pPr marL="1371471" algn="l" defTabSz="914314" rtl="0" eaLnBrk="1" latinLnBrk="0" hangingPunct="1">
                  <a:defRPr sz="1800" kern="1200">
                    <a:solidFill>
                      <a:schemeClr val="lt1"/>
                    </a:solidFill>
                    <a:latin typeface="+mn-lt"/>
                    <a:ea typeface="+mn-ea"/>
                    <a:cs typeface="+mn-cs"/>
                  </a:defRPr>
                </a:lvl4pPr>
                <a:lvl5pPr marL="1828628" algn="l" defTabSz="914314" rtl="0" eaLnBrk="1" latinLnBrk="0" hangingPunct="1">
                  <a:defRPr sz="1800" kern="1200">
                    <a:solidFill>
                      <a:schemeClr val="lt1"/>
                    </a:solidFill>
                    <a:latin typeface="+mn-lt"/>
                    <a:ea typeface="+mn-ea"/>
                    <a:cs typeface="+mn-cs"/>
                  </a:defRPr>
                </a:lvl5pPr>
                <a:lvl6pPr marL="2285784" algn="l" defTabSz="914314" rtl="0" eaLnBrk="1" latinLnBrk="0" hangingPunct="1">
                  <a:defRPr sz="1800" kern="1200">
                    <a:solidFill>
                      <a:schemeClr val="lt1"/>
                    </a:solidFill>
                    <a:latin typeface="+mn-lt"/>
                    <a:ea typeface="+mn-ea"/>
                    <a:cs typeface="+mn-cs"/>
                  </a:defRPr>
                </a:lvl6pPr>
                <a:lvl7pPr marL="2742940" algn="l" defTabSz="914314" rtl="0" eaLnBrk="1" latinLnBrk="0" hangingPunct="1">
                  <a:defRPr sz="1800" kern="1200">
                    <a:solidFill>
                      <a:schemeClr val="lt1"/>
                    </a:solidFill>
                    <a:latin typeface="+mn-lt"/>
                    <a:ea typeface="+mn-ea"/>
                    <a:cs typeface="+mn-cs"/>
                  </a:defRPr>
                </a:lvl7pPr>
                <a:lvl8pPr marL="3200098" algn="l" defTabSz="914314" rtl="0" eaLnBrk="1" latinLnBrk="0" hangingPunct="1">
                  <a:defRPr sz="1800" kern="1200">
                    <a:solidFill>
                      <a:schemeClr val="lt1"/>
                    </a:solidFill>
                    <a:latin typeface="+mn-lt"/>
                    <a:ea typeface="+mn-ea"/>
                    <a:cs typeface="+mn-cs"/>
                  </a:defRPr>
                </a:lvl8pPr>
                <a:lvl9pPr marL="3657255" algn="l" defTabSz="914314" rtl="0" eaLnBrk="1" latinLnBrk="0" hangingPunct="1">
                  <a:defRPr sz="1800" kern="1200">
                    <a:solidFill>
                      <a:schemeClr val="lt1"/>
                    </a:solidFill>
                    <a:latin typeface="+mn-lt"/>
                    <a:ea typeface="+mn-ea"/>
                    <a:cs typeface="+mn-cs"/>
                  </a:defRPr>
                </a:lvl9pPr>
              </a:lstStyle>
              <a:p>
                <a:pPr algn="ctr"/>
                <a:endParaRPr lang="en-US" sz="1801" dirty="0">
                  <a:solidFill>
                    <a:srgbClr val="FFE699"/>
                  </a:solidFill>
                  <a:highlight>
                    <a:srgbClr val="F8CBAD"/>
                  </a:highlight>
                </a:endParaRPr>
              </a:p>
            </p:txBody>
          </p:sp>
          <p:sp>
            <p:nvSpPr>
              <p:cNvPr id="35" name="矩形 34">
                <a:extLst>
                  <a:ext uri="{FF2B5EF4-FFF2-40B4-BE49-F238E27FC236}">
                    <a16:creationId xmlns:a16="http://schemas.microsoft.com/office/drawing/2014/main" id="{76C4FBC0-2B38-4C61-87D9-A060CAEBDB8A}"/>
                  </a:ext>
                </a:extLst>
              </p:cNvPr>
              <p:cNvSpPr/>
              <p:nvPr/>
            </p:nvSpPr>
            <p:spPr>
              <a:xfrm>
                <a:off x="10302959" y="3625164"/>
                <a:ext cx="2023897" cy="275405"/>
              </a:xfrm>
              <a:prstGeom prst="rect">
                <a:avLst/>
              </a:prstGeom>
              <a:solidFill>
                <a:schemeClr val="accent6">
                  <a:lumMod val="40000"/>
                  <a:lumOff val="60000"/>
                </a:schemeClr>
              </a:solidFill>
              <a:ln>
                <a:solidFill>
                  <a:srgbClr val="C5E0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14" rtl="0" eaLnBrk="1" latinLnBrk="0" hangingPunct="1">
                  <a:defRPr sz="1800" kern="1200">
                    <a:solidFill>
                      <a:schemeClr val="lt1"/>
                    </a:solidFill>
                    <a:latin typeface="+mn-lt"/>
                    <a:ea typeface="+mn-ea"/>
                    <a:cs typeface="+mn-cs"/>
                  </a:defRPr>
                </a:lvl1pPr>
                <a:lvl2pPr marL="457156" algn="l" defTabSz="914314" rtl="0" eaLnBrk="1" latinLnBrk="0" hangingPunct="1">
                  <a:defRPr sz="1800" kern="1200">
                    <a:solidFill>
                      <a:schemeClr val="lt1"/>
                    </a:solidFill>
                    <a:latin typeface="+mn-lt"/>
                    <a:ea typeface="+mn-ea"/>
                    <a:cs typeface="+mn-cs"/>
                  </a:defRPr>
                </a:lvl2pPr>
                <a:lvl3pPr marL="914314" algn="l" defTabSz="914314" rtl="0" eaLnBrk="1" latinLnBrk="0" hangingPunct="1">
                  <a:defRPr sz="1800" kern="1200">
                    <a:solidFill>
                      <a:schemeClr val="lt1"/>
                    </a:solidFill>
                    <a:latin typeface="+mn-lt"/>
                    <a:ea typeface="+mn-ea"/>
                    <a:cs typeface="+mn-cs"/>
                  </a:defRPr>
                </a:lvl3pPr>
                <a:lvl4pPr marL="1371471" algn="l" defTabSz="914314" rtl="0" eaLnBrk="1" latinLnBrk="0" hangingPunct="1">
                  <a:defRPr sz="1800" kern="1200">
                    <a:solidFill>
                      <a:schemeClr val="lt1"/>
                    </a:solidFill>
                    <a:latin typeface="+mn-lt"/>
                    <a:ea typeface="+mn-ea"/>
                    <a:cs typeface="+mn-cs"/>
                  </a:defRPr>
                </a:lvl4pPr>
                <a:lvl5pPr marL="1828628" algn="l" defTabSz="914314" rtl="0" eaLnBrk="1" latinLnBrk="0" hangingPunct="1">
                  <a:defRPr sz="1800" kern="1200">
                    <a:solidFill>
                      <a:schemeClr val="lt1"/>
                    </a:solidFill>
                    <a:latin typeface="+mn-lt"/>
                    <a:ea typeface="+mn-ea"/>
                    <a:cs typeface="+mn-cs"/>
                  </a:defRPr>
                </a:lvl5pPr>
                <a:lvl6pPr marL="2285784" algn="l" defTabSz="914314" rtl="0" eaLnBrk="1" latinLnBrk="0" hangingPunct="1">
                  <a:defRPr sz="1800" kern="1200">
                    <a:solidFill>
                      <a:schemeClr val="lt1"/>
                    </a:solidFill>
                    <a:latin typeface="+mn-lt"/>
                    <a:ea typeface="+mn-ea"/>
                    <a:cs typeface="+mn-cs"/>
                  </a:defRPr>
                </a:lvl6pPr>
                <a:lvl7pPr marL="2742940" algn="l" defTabSz="914314" rtl="0" eaLnBrk="1" latinLnBrk="0" hangingPunct="1">
                  <a:defRPr sz="1800" kern="1200">
                    <a:solidFill>
                      <a:schemeClr val="lt1"/>
                    </a:solidFill>
                    <a:latin typeface="+mn-lt"/>
                    <a:ea typeface="+mn-ea"/>
                    <a:cs typeface="+mn-cs"/>
                  </a:defRPr>
                </a:lvl7pPr>
                <a:lvl8pPr marL="3200098" algn="l" defTabSz="914314" rtl="0" eaLnBrk="1" latinLnBrk="0" hangingPunct="1">
                  <a:defRPr sz="1800" kern="1200">
                    <a:solidFill>
                      <a:schemeClr val="lt1"/>
                    </a:solidFill>
                    <a:latin typeface="+mn-lt"/>
                    <a:ea typeface="+mn-ea"/>
                    <a:cs typeface="+mn-cs"/>
                  </a:defRPr>
                </a:lvl8pPr>
                <a:lvl9pPr marL="3657255" algn="l" defTabSz="914314" rtl="0" eaLnBrk="1" latinLnBrk="0" hangingPunct="1">
                  <a:defRPr sz="1800" kern="1200">
                    <a:solidFill>
                      <a:schemeClr val="lt1"/>
                    </a:solidFill>
                    <a:latin typeface="+mn-lt"/>
                    <a:ea typeface="+mn-ea"/>
                    <a:cs typeface="+mn-cs"/>
                  </a:defRPr>
                </a:lvl9pPr>
              </a:lstStyle>
              <a:p>
                <a:pPr algn="ctr"/>
                <a:endParaRPr lang="en-US" sz="1801">
                  <a:solidFill>
                    <a:srgbClr val="FFE699"/>
                  </a:solidFill>
                </a:endParaRPr>
              </a:p>
            </p:txBody>
          </p:sp>
          <p:sp>
            <p:nvSpPr>
              <p:cNvPr id="36" name="矩形 35">
                <a:extLst>
                  <a:ext uri="{FF2B5EF4-FFF2-40B4-BE49-F238E27FC236}">
                    <a16:creationId xmlns:a16="http://schemas.microsoft.com/office/drawing/2014/main" id="{8F7ECEDE-DA8A-42AD-884A-D0A7CC0446A9}"/>
                  </a:ext>
                </a:extLst>
              </p:cNvPr>
              <p:cNvSpPr/>
              <p:nvPr/>
            </p:nvSpPr>
            <p:spPr>
              <a:xfrm>
                <a:off x="10302960" y="3633284"/>
                <a:ext cx="2023897" cy="275405"/>
              </a:xfrm>
              <a:prstGeom prst="rect">
                <a:avLst/>
              </a:prstGeom>
              <a:solidFill>
                <a:schemeClr val="accent6">
                  <a:lumMod val="40000"/>
                  <a:lumOff val="60000"/>
                </a:schemeClr>
              </a:solidFill>
              <a:ln>
                <a:solidFill>
                  <a:srgbClr val="C5E0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14" rtl="0" eaLnBrk="1" latinLnBrk="0" hangingPunct="1">
                  <a:defRPr sz="1800" kern="1200">
                    <a:solidFill>
                      <a:schemeClr val="lt1"/>
                    </a:solidFill>
                    <a:latin typeface="+mn-lt"/>
                    <a:ea typeface="+mn-ea"/>
                    <a:cs typeface="+mn-cs"/>
                  </a:defRPr>
                </a:lvl1pPr>
                <a:lvl2pPr marL="457156" algn="l" defTabSz="914314" rtl="0" eaLnBrk="1" latinLnBrk="0" hangingPunct="1">
                  <a:defRPr sz="1800" kern="1200">
                    <a:solidFill>
                      <a:schemeClr val="lt1"/>
                    </a:solidFill>
                    <a:latin typeface="+mn-lt"/>
                    <a:ea typeface="+mn-ea"/>
                    <a:cs typeface="+mn-cs"/>
                  </a:defRPr>
                </a:lvl2pPr>
                <a:lvl3pPr marL="914314" algn="l" defTabSz="914314" rtl="0" eaLnBrk="1" latinLnBrk="0" hangingPunct="1">
                  <a:defRPr sz="1800" kern="1200">
                    <a:solidFill>
                      <a:schemeClr val="lt1"/>
                    </a:solidFill>
                    <a:latin typeface="+mn-lt"/>
                    <a:ea typeface="+mn-ea"/>
                    <a:cs typeface="+mn-cs"/>
                  </a:defRPr>
                </a:lvl3pPr>
                <a:lvl4pPr marL="1371471" algn="l" defTabSz="914314" rtl="0" eaLnBrk="1" latinLnBrk="0" hangingPunct="1">
                  <a:defRPr sz="1800" kern="1200">
                    <a:solidFill>
                      <a:schemeClr val="lt1"/>
                    </a:solidFill>
                    <a:latin typeface="+mn-lt"/>
                    <a:ea typeface="+mn-ea"/>
                    <a:cs typeface="+mn-cs"/>
                  </a:defRPr>
                </a:lvl4pPr>
                <a:lvl5pPr marL="1828628" algn="l" defTabSz="914314" rtl="0" eaLnBrk="1" latinLnBrk="0" hangingPunct="1">
                  <a:defRPr sz="1800" kern="1200">
                    <a:solidFill>
                      <a:schemeClr val="lt1"/>
                    </a:solidFill>
                    <a:latin typeface="+mn-lt"/>
                    <a:ea typeface="+mn-ea"/>
                    <a:cs typeface="+mn-cs"/>
                  </a:defRPr>
                </a:lvl5pPr>
                <a:lvl6pPr marL="2285784" algn="l" defTabSz="914314" rtl="0" eaLnBrk="1" latinLnBrk="0" hangingPunct="1">
                  <a:defRPr sz="1800" kern="1200">
                    <a:solidFill>
                      <a:schemeClr val="lt1"/>
                    </a:solidFill>
                    <a:latin typeface="+mn-lt"/>
                    <a:ea typeface="+mn-ea"/>
                    <a:cs typeface="+mn-cs"/>
                  </a:defRPr>
                </a:lvl6pPr>
                <a:lvl7pPr marL="2742940" algn="l" defTabSz="914314" rtl="0" eaLnBrk="1" latinLnBrk="0" hangingPunct="1">
                  <a:defRPr sz="1800" kern="1200">
                    <a:solidFill>
                      <a:schemeClr val="lt1"/>
                    </a:solidFill>
                    <a:latin typeface="+mn-lt"/>
                    <a:ea typeface="+mn-ea"/>
                    <a:cs typeface="+mn-cs"/>
                  </a:defRPr>
                </a:lvl7pPr>
                <a:lvl8pPr marL="3200098" algn="l" defTabSz="914314" rtl="0" eaLnBrk="1" latinLnBrk="0" hangingPunct="1">
                  <a:defRPr sz="1800" kern="1200">
                    <a:solidFill>
                      <a:schemeClr val="lt1"/>
                    </a:solidFill>
                    <a:latin typeface="+mn-lt"/>
                    <a:ea typeface="+mn-ea"/>
                    <a:cs typeface="+mn-cs"/>
                  </a:defRPr>
                </a:lvl8pPr>
                <a:lvl9pPr marL="3657255" algn="l" defTabSz="914314" rtl="0" eaLnBrk="1" latinLnBrk="0" hangingPunct="1">
                  <a:defRPr sz="1800" kern="1200">
                    <a:solidFill>
                      <a:schemeClr val="lt1"/>
                    </a:solidFill>
                    <a:latin typeface="+mn-lt"/>
                    <a:ea typeface="+mn-ea"/>
                    <a:cs typeface="+mn-cs"/>
                  </a:defRPr>
                </a:lvl9pPr>
              </a:lstStyle>
              <a:p>
                <a:pPr algn="ctr"/>
                <a:endParaRPr lang="en-US" sz="1801">
                  <a:solidFill>
                    <a:srgbClr val="FFE699"/>
                  </a:solidFill>
                </a:endParaRPr>
              </a:p>
            </p:txBody>
          </p:sp>
          <p:sp>
            <p:nvSpPr>
              <p:cNvPr id="37" name="矩形 36">
                <a:extLst>
                  <a:ext uri="{FF2B5EF4-FFF2-40B4-BE49-F238E27FC236}">
                    <a16:creationId xmlns:a16="http://schemas.microsoft.com/office/drawing/2014/main" id="{3115BFDE-5777-4EFB-843F-FCE7F297F0E8}"/>
                  </a:ext>
                </a:extLst>
              </p:cNvPr>
              <p:cNvSpPr/>
              <p:nvPr/>
            </p:nvSpPr>
            <p:spPr>
              <a:xfrm>
                <a:off x="10302959" y="3904245"/>
                <a:ext cx="2023897" cy="275405"/>
              </a:xfrm>
              <a:prstGeom prst="rect">
                <a:avLst/>
              </a:prstGeom>
              <a:solidFill>
                <a:schemeClr val="accent5">
                  <a:lumMod val="40000"/>
                  <a:lumOff val="60000"/>
                </a:schemeClr>
              </a:solidFill>
              <a:ln>
                <a:solidFill>
                  <a:srgbClr val="BDD7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14" rtl="0" eaLnBrk="1" latinLnBrk="0" hangingPunct="1">
                  <a:defRPr sz="1800" kern="1200">
                    <a:solidFill>
                      <a:schemeClr val="lt1"/>
                    </a:solidFill>
                    <a:latin typeface="+mn-lt"/>
                    <a:ea typeface="+mn-ea"/>
                    <a:cs typeface="+mn-cs"/>
                  </a:defRPr>
                </a:lvl1pPr>
                <a:lvl2pPr marL="457156" algn="l" defTabSz="914314" rtl="0" eaLnBrk="1" latinLnBrk="0" hangingPunct="1">
                  <a:defRPr sz="1800" kern="1200">
                    <a:solidFill>
                      <a:schemeClr val="lt1"/>
                    </a:solidFill>
                    <a:latin typeface="+mn-lt"/>
                    <a:ea typeface="+mn-ea"/>
                    <a:cs typeface="+mn-cs"/>
                  </a:defRPr>
                </a:lvl2pPr>
                <a:lvl3pPr marL="914314" algn="l" defTabSz="914314" rtl="0" eaLnBrk="1" latinLnBrk="0" hangingPunct="1">
                  <a:defRPr sz="1800" kern="1200">
                    <a:solidFill>
                      <a:schemeClr val="lt1"/>
                    </a:solidFill>
                    <a:latin typeface="+mn-lt"/>
                    <a:ea typeface="+mn-ea"/>
                    <a:cs typeface="+mn-cs"/>
                  </a:defRPr>
                </a:lvl3pPr>
                <a:lvl4pPr marL="1371471" algn="l" defTabSz="914314" rtl="0" eaLnBrk="1" latinLnBrk="0" hangingPunct="1">
                  <a:defRPr sz="1800" kern="1200">
                    <a:solidFill>
                      <a:schemeClr val="lt1"/>
                    </a:solidFill>
                    <a:latin typeface="+mn-lt"/>
                    <a:ea typeface="+mn-ea"/>
                    <a:cs typeface="+mn-cs"/>
                  </a:defRPr>
                </a:lvl4pPr>
                <a:lvl5pPr marL="1828628" algn="l" defTabSz="914314" rtl="0" eaLnBrk="1" latinLnBrk="0" hangingPunct="1">
                  <a:defRPr sz="1800" kern="1200">
                    <a:solidFill>
                      <a:schemeClr val="lt1"/>
                    </a:solidFill>
                    <a:latin typeface="+mn-lt"/>
                    <a:ea typeface="+mn-ea"/>
                    <a:cs typeface="+mn-cs"/>
                  </a:defRPr>
                </a:lvl5pPr>
                <a:lvl6pPr marL="2285784" algn="l" defTabSz="914314" rtl="0" eaLnBrk="1" latinLnBrk="0" hangingPunct="1">
                  <a:defRPr sz="1800" kern="1200">
                    <a:solidFill>
                      <a:schemeClr val="lt1"/>
                    </a:solidFill>
                    <a:latin typeface="+mn-lt"/>
                    <a:ea typeface="+mn-ea"/>
                    <a:cs typeface="+mn-cs"/>
                  </a:defRPr>
                </a:lvl6pPr>
                <a:lvl7pPr marL="2742940" algn="l" defTabSz="914314" rtl="0" eaLnBrk="1" latinLnBrk="0" hangingPunct="1">
                  <a:defRPr sz="1800" kern="1200">
                    <a:solidFill>
                      <a:schemeClr val="lt1"/>
                    </a:solidFill>
                    <a:latin typeface="+mn-lt"/>
                    <a:ea typeface="+mn-ea"/>
                    <a:cs typeface="+mn-cs"/>
                  </a:defRPr>
                </a:lvl7pPr>
                <a:lvl8pPr marL="3200098" algn="l" defTabSz="914314" rtl="0" eaLnBrk="1" latinLnBrk="0" hangingPunct="1">
                  <a:defRPr sz="1800" kern="1200">
                    <a:solidFill>
                      <a:schemeClr val="lt1"/>
                    </a:solidFill>
                    <a:latin typeface="+mn-lt"/>
                    <a:ea typeface="+mn-ea"/>
                    <a:cs typeface="+mn-cs"/>
                  </a:defRPr>
                </a:lvl8pPr>
                <a:lvl9pPr marL="3657255" algn="l" defTabSz="914314" rtl="0" eaLnBrk="1" latinLnBrk="0" hangingPunct="1">
                  <a:defRPr sz="1800" kern="1200">
                    <a:solidFill>
                      <a:schemeClr val="lt1"/>
                    </a:solidFill>
                    <a:latin typeface="+mn-lt"/>
                    <a:ea typeface="+mn-ea"/>
                    <a:cs typeface="+mn-cs"/>
                  </a:defRPr>
                </a:lvl9pPr>
              </a:lstStyle>
              <a:p>
                <a:pPr algn="ctr"/>
                <a:endParaRPr lang="en-US" sz="1801">
                  <a:solidFill>
                    <a:srgbClr val="FFE699"/>
                  </a:solidFill>
                </a:endParaRPr>
              </a:p>
            </p:txBody>
          </p:sp>
        </p:grpSp>
        <p:sp>
          <p:nvSpPr>
            <p:cNvPr id="31" name="矩形 30">
              <a:extLst>
                <a:ext uri="{FF2B5EF4-FFF2-40B4-BE49-F238E27FC236}">
                  <a16:creationId xmlns:a16="http://schemas.microsoft.com/office/drawing/2014/main" id="{74379797-7E40-41B3-A73B-DBD06F07B2D2}"/>
                </a:ext>
              </a:extLst>
            </p:cNvPr>
            <p:cNvSpPr/>
            <p:nvPr/>
          </p:nvSpPr>
          <p:spPr>
            <a:xfrm>
              <a:off x="9123495" y="1295789"/>
              <a:ext cx="2026286" cy="2155834"/>
            </a:xfrm>
            <a:prstGeom prst="rect">
              <a:avLst/>
            </a:prstGeom>
            <a:noFill/>
            <a:ln>
              <a:solidFill>
                <a:schemeClr val="tx1"/>
              </a:solidFill>
            </a:ln>
          </p:spPr>
          <p:style>
            <a:lnRef idx="2">
              <a:schemeClr val="accent1"/>
            </a:lnRef>
            <a:fillRef idx="1">
              <a:schemeClr val="lt1"/>
            </a:fillRef>
            <a:effectRef idx="0">
              <a:schemeClr val="accent1"/>
            </a:effectRef>
            <a:fontRef idx="minor">
              <a:schemeClr val="dk1"/>
            </a:fontRef>
          </p:style>
          <p:txBody>
            <a:bodyPr lIns="0" rIns="0" rtlCol="0" anchor="t" anchorCtr="0"/>
            <a:lstStyle>
              <a:defPPr>
                <a:defRPr lang="en-US"/>
              </a:defPPr>
              <a:lvl1pPr marL="0" algn="l" defTabSz="914314" rtl="0" eaLnBrk="1" latinLnBrk="0" hangingPunct="1">
                <a:defRPr sz="1800" kern="1200">
                  <a:solidFill>
                    <a:schemeClr val="dk1"/>
                  </a:solidFill>
                  <a:latin typeface="+mn-lt"/>
                  <a:ea typeface="+mn-ea"/>
                  <a:cs typeface="+mn-cs"/>
                </a:defRPr>
              </a:lvl1pPr>
              <a:lvl2pPr marL="457156" algn="l" defTabSz="914314" rtl="0" eaLnBrk="1" latinLnBrk="0" hangingPunct="1">
                <a:defRPr sz="1800" kern="1200">
                  <a:solidFill>
                    <a:schemeClr val="dk1"/>
                  </a:solidFill>
                  <a:latin typeface="+mn-lt"/>
                  <a:ea typeface="+mn-ea"/>
                  <a:cs typeface="+mn-cs"/>
                </a:defRPr>
              </a:lvl2pPr>
              <a:lvl3pPr marL="914314" algn="l" defTabSz="914314" rtl="0" eaLnBrk="1" latinLnBrk="0" hangingPunct="1">
                <a:defRPr sz="1800" kern="1200">
                  <a:solidFill>
                    <a:schemeClr val="dk1"/>
                  </a:solidFill>
                  <a:latin typeface="+mn-lt"/>
                  <a:ea typeface="+mn-ea"/>
                  <a:cs typeface="+mn-cs"/>
                </a:defRPr>
              </a:lvl3pPr>
              <a:lvl4pPr marL="1371471" algn="l" defTabSz="914314" rtl="0" eaLnBrk="1" latinLnBrk="0" hangingPunct="1">
                <a:defRPr sz="1800" kern="1200">
                  <a:solidFill>
                    <a:schemeClr val="dk1"/>
                  </a:solidFill>
                  <a:latin typeface="+mn-lt"/>
                  <a:ea typeface="+mn-ea"/>
                  <a:cs typeface="+mn-cs"/>
                </a:defRPr>
              </a:lvl4pPr>
              <a:lvl5pPr marL="1828628" algn="l" defTabSz="914314" rtl="0" eaLnBrk="1" latinLnBrk="0" hangingPunct="1">
                <a:defRPr sz="1800" kern="1200">
                  <a:solidFill>
                    <a:schemeClr val="dk1"/>
                  </a:solidFill>
                  <a:latin typeface="+mn-lt"/>
                  <a:ea typeface="+mn-ea"/>
                  <a:cs typeface="+mn-cs"/>
                </a:defRPr>
              </a:lvl5pPr>
              <a:lvl6pPr marL="2285784" algn="l" defTabSz="914314" rtl="0" eaLnBrk="1" latinLnBrk="0" hangingPunct="1">
                <a:defRPr sz="1800" kern="1200">
                  <a:solidFill>
                    <a:schemeClr val="dk1"/>
                  </a:solidFill>
                  <a:latin typeface="+mn-lt"/>
                  <a:ea typeface="+mn-ea"/>
                  <a:cs typeface="+mn-cs"/>
                </a:defRPr>
              </a:lvl6pPr>
              <a:lvl7pPr marL="2742940" algn="l" defTabSz="914314" rtl="0" eaLnBrk="1" latinLnBrk="0" hangingPunct="1">
                <a:defRPr sz="1800" kern="1200">
                  <a:solidFill>
                    <a:schemeClr val="dk1"/>
                  </a:solidFill>
                  <a:latin typeface="+mn-lt"/>
                  <a:ea typeface="+mn-ea"/>
                  <a:cs typeface="+mn-cs"/>
                </a:defRPr>
              </a:lvl7pPr>
              <a:lvl8pPr marL="3200098" algn="l" defTabSz="914314" rtl="0" eaLnBrk="1" latinLnBrk="0" hangingPunct="1">
                <a:defRPr sz="1800" kern="1200">
                  <a:solidFill>
                    <a:schemeClr val="dk1"/>
                  </a:solidFill>
                  <a:latin typeface="+mn-lt"/>
                  <a:ea typeface="+mn-ea"/>
                  <a:cs typeface="+mn-cs"/>
                </a:defRPr>
              </a:lvl8pPr>
              <a:lvl9pPr marL="3657255" algn="l" defTabSz="914314" rtl="0" eaLnBrk="1" latinLnBrk="0" hangingPunct="1">
                <a:defRPr sz="1800" kern="1200">
                  <a:solidFill>
                    <a:schemeClr val="dk1"/>
                  </a:solidFill>
                  <a:latin typeface="+mn-lt"/>
                  <a:ea typeface="+mn-ea"/>
                  <a:cs typeface="+mn-cs"/>
                </a:defRPr>
              </a:lvl9pPr>
            </a:lstStyle>
            <a:p>
              <a:pPr algn="ctr"/>
              <a:endParaRPr lang="en-US" sz="1801" dirty="0">
                <a:latin typeface="Times New Roman" panose="02020603050405020304" pitchFamily="18" charset="0"/>
                <a:cs typeface="Times New Roman" panose="02020603050405020304" pitchFamily="18" charset="0"/>
              </a:endParaRPr>
            </a:p>
            <a:p>
              <a:pPr algn="ctr"/>
              <a:endParaRPr lang="en-US" sz="2400" dirty="0">
                <a:solidFill>
                  <a:schemeClr val="tx1"/>
                </a:solidFill>
                <a:latin typeface="Times New Roman" panose="02020603050405020304" pitchFamily="18" charset="0"/>
                <a:cs typeface="Times New Roman" panose="02020603050405020304" pitchFamily="18" charset="0"/>
              </a:endParaRPr>
            </a:p>
            <a:p>
              <a:pPr algn="ctr"/>
              <a:r>
                <a:rPr lang="en-US" sz="1801" dirty="0" err="1">
                  <a:solidFill>
                    <a:schemeClr val="tx1"/>
                  </a:solidFill>
                </a:rPr>
                <a:t>x.shape</a:t>
              </a:r>
              <a:r>
                <a:rPr lang="en-US" sz="1801" dirty="0">
                  <a:solidFill>
                    <a:schemeClr val="tx1"/>
                  </a:solidFill>
                </a:rPr>
                <a:t>==[1,2,2,4]</a:t>
              </a:r>
            </a:p>
            <a:p>
              <a:pPr algn="ctr"/>
              <a:r>
                <a:rPr lang="en-US" sz="1801" dirty="0">
                  <a:solidFill>
                    <a:schemeClr val="tx1"/>
                  </a:solidFill>
                </a:rPr>
                <a:t>dims == [2,1]</a:t>
              </a:r>
            </a:p>
            <a:p>
              <a:pPr algn="ctr"/>
              <a:r>
                <a:rPr lang="en-US" sz="1801" dirty="0" err="1">
                  <a:solidFill>
                    <a:schemeClr val="tx1"/>
                  </a:solidFill>
                </a:rPr>
                <a:t>self.scale</a:t>
              </a:r>
              <a:r>
                <a:rPr lang="en-US" sz="1801" dirty="0">
                  <a:solidFill>
                    <a:schemeClr val="tx1"/>
                  </a:solidFill>
                </a:rPr>
                <a:t> == 2</a:t>
              </a:r>
            </a:p>
            <a:p>
              <a:pPr algn="ctr"/>
              <a:r>
                <a:rPr lang="en-US" sz="1801" dirty="0" err="1">
                  <a:solidFill>
                    <a:schemeClr val="tx1"/>
                  </a:solidFill>
                </a:rPr>
                <a:t>self.dim</a:t>
              </a:r>
              <a:r>
                <a:rPr lang="en-US" sz="1801" dirty="0">
                  <a:solidFill>
                    <a:schemeClr val="tx1"/>
                  </a:solidFill>
                </a:rPr>
                <a:t> == 0</a:t>
              </a:r>
            </a:p>
          </p:txBody>
        </p:sp>
        <p:sp>
          <p:nvSpPr>
            <p:cNvPr id="32" name="文本框 27">
              <a:extLst>
                <a:ext uri="{FF2B5EF4-FFF2-40B4-BE49-F238E27FC236}">
                  <a16:creationId xmlns:a16="http://schemas.microsoft.com/office/drawing/2014/main" id="{6CB49D4E-3059-4216-B2B2-E57980EF0880}"/>
                </a:ext>
              </a:extLst>
            </p:cNvPr>
            <p:cNvSpPr txBox="1"/>
            <p:nvPr/>
          </p:nvSpPr>
          <p:spPr>
            <a:xfrm>
              <a:off x="9670155" y="1517733"/>
              <a:ext cx="946482" cy="463054"/>
            </a:xfrm>
            <a:prstGeom prst="rect">
              <a:avLst/>
            </a:prstGeom>
            <a:noFill/>
          </p:spPr>
          <p:txBody>
            <a:bodyPr wrap="none" rtlCol="0">
              <a:spAutoFit/>
            </a:bodyPr>
            <a:lstStyle>
              <a:defPPr>
                <a:defRPr lang="en-US"/>
              </a:defPPr>
              <a:lvl1pPr marL="0" algn="l" defTabSz="914314" rtl="0" eaLnBrk="1" latinLnBrk="0" hangingPunct="1">
                <a:defRPr sz="1800" kern="1200">
                  <a:solidFill>
                    <a:schemeClr val="tx1"/>
                  </a:solidFill>
                  <a:latin typeface="+mn-lt"/>
                  <a:ea typeface="+mn-ea"/>
                  <a:cs typeface="+mn-cs"/>
                </a:defRPr>
              </a:lvl1pPr>
              <a:lvl2pPr marL="457156" algn="l" defTabSz="914314" rtl="0" eaLnBrk="1" latinLnBrk="0" hangingPunct="1">
                <a:defRPr sz="1800" kern="1200">
                  <a:solidFill>
                    <a:schemeClr val="tx1"/>
                  </a:solidFill>
                  <a:latin typeface="+mn-lt"/>
                  <a:ea typeface="+mn-ea"/>
                  <a:cs typeface="+mn-cs"/>
                </a:defRPr>
              </a:lvl2pPr>
              <a:lvl3pPr marL="914314" algn="l" defTabSz="914314" rtl="0" eaLnBrk="1" latinLnBrk="0" hangingPunct="1">
                <a:defRPr sz="1800" kern="1200">
                  <a:solidFill>
                    <a:schemeClr val="tx1"/>
                  </a:solidFill>
                  <a:latin typeface="+mn-lt"/>
                  <a:ea typeface="+mn-ea"/>
                  <a:cs typeface="+mn-cs"/>
                </a:defRPr>
              </a:lvl3pPr>
              <a:lvl4pPr marL="1371471" algn="l" defTabSz="914314" rtl="0" eaLnBrk="1" latinLnBrk="0" hangingPunct="1">
                <a:defRPr sz="1800" kern="1200">
                  <a:solidFill>
                    <a:schemeClr val="tx1"/>
                  </a:solidFill>
                  <a:latin typeface="+mn-lt"/>
                  <a:ea typeface="+mn-ea"/>
                  <a:cs typeface="+mn-cs"/>
                </a:defRPr>
              </a:lvl4pPr>
              <a:lvl5pPr marL="1828628" algn="l" defTabSz="914314" rtl="0" eaLnBrk="1" latinLnBrk="0" hangingPunct="1">
                <a:defRPr sz="1800" kern="1200">
                  <a:solidFill>
                    <a:schemeClr val="tx1"/>
                  </a:solidFill>
                  <a:latin typeface="+mn-lt"/>
                  <a:ea typeface="+mn-ea"/>
                  <a:cs typeface="+mn-cs"/>
                </a:defRPr>
              </a:lvl5pPr>
              <a:lvl6pPr marL="2285784" algn="l" defTabSz="914314" rtl="0" eaLnBrk="1" latinLnBrk="0" hangingPunct="1">
                <a:defRPr sz="1800" kern="1200">
                  <a:solidFill>
                    <a:schemeClr val="tx1"/>
                  </a:solidFill>
                  <a:latin typeface="+mn-lt"/>
                  <a:ea typeface="+mn-ea"/>
                  <a:cs typeface="+mn-cs"/>
                </a:defRPr>
              </a:lvl6pPr>
              <a:lvl7pPr marL="2742940" algn="l" defTabSz="914314" rtl="0" eaLnBrk="1" latinLnBrk="0" hangingPunct="1">
                <a:defRPr sz="1800" kern="1200">
                  <a:solidFill>
                    <a:schemeClr val="tx1"/>
                  </a:solidFill>
                  <a:latin typeface="+mn-lt"/>
                  <a:ea typeface="+mn-ea"/>
                  <a:cs typeface="+mn-cs"/>
                </a:defRPr>
              </a:lvl7pPr>
              <a:lvl8pPr marL="3200098" algn="l" defTabSz="914314" rtl="0" eaLnBrk="1" latinLnBrk="0" hangingPunct="1">
                <a:defRPr sz="1800" kern="1200">
                  <a:solidFill>
                    <a:schemeClr val="tx1"/>
                  </a:solidFill>
                  <a:latin typeface="+mn-lt"/>
                  <a:ea typeface="+mn-ea"/>
                  <a:cs typeface="+mn-cs"/>
                </a:defRPr>
              </a:lvl8pPr>
              <a:lvl9pPr marL="3657255" algn="l" defTabSz="914314" rtl="0" eaLnBrk="1" latinLnBrk="0" hangingPunct="1">
                <a:defRPr sz="1800" kern="1200">
                  <a:solidFill>
                    <a:schemeClr val="tx1"/>
                  </a:solidFill>
                  <a:latin typeface="+mn-lt"/>
                  <a:ea typeface="+mn-ea"/>
                  <a:cs typeface="+mn-cs"/>
                </a:defRPr>
              </a:lvl9pPr>
            </a:lstStyle>
            <a:p>
              <a:r>
                <a:rPr lang="en-US" sz="1801" dirty="0">
                  <a:cs typeface="Times New Roman" panose="02020603050405020304" pitchFamily="18" charset="0"/>
                </a:rPr>
                <a:t>Guards</a:t>
              </a:r>
            </a:p>
          </p:txBody>
        </p:sp>
      </p:grpSp>
      <p:sp>
        <p:nvSpPr>
          <p:cNvPr id="22" name="箭头: 下 21">
            <a:extLst>
              <a:ext uri="{FF2B5EF4-FFF2-40B4-BE49-F238E27FC236}">
                <a16:creationId xmlns:a16="http://schemas.microsoft.com/office/drawing/2014/main" id="{244DE8A5-B3BD-4DAB-8962-E42EA13806C6}"/>
              </a:ext>
            </a:extLst>
          </p:cNvPr>
          <p:cNvSpPr/>
          <p:nvPr/>
        </p:nvSpPr>
        <p:spPr>
          <a:xfrm rot="16200000">
            <a:off x="6662931" y="5632692"/>
            <a:ext cx="270049" cy="440745"/>
          </a:xfrm>
          <a:prstGeom prst="downArrow">
            <a:avLst/>
          </a:prstGeom>
          <a:solidFill>
            <a:srgbClr val="F8CBAD"/>
          </a:solidFill>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en-US"/>
            </a:defPPr>
            <a:lvl1pPr marL="0" algn="l" defTabSz="914314" rtl="0" eaLnBrk="1" latinLnBrk="0" hangingPunct="1">
              <a:defRPr sz="1800" kern="1200">
                <a:solidFill>
                  <a:schemeClr val="lt1"/>
                </a:solidFill>
                <a:latin typeface="+mn-lt"/>
                <a:ea typeface="+mn-ea"/>
                <a:cs typeface="+mn-cs"/>
              </a:defRPr>
            </a:lvl1pPr>
            <a:lvl2pPr marL="457156" algn="l" defTabSz="914314" rtl="0" eaLnBrk="1" latinLnBrk="0" hangingPunct="1">
              <a:defRPr sz="1800" kern="1200">
                <a:solidFill>
                  <a:schemeClr val="lt1"/>
                </a:solidFill>
                <a:latin typeface="+mn-lt"/>
                <a:ea typeface="+mn-ea"/>
                <a:cs typeface="+mn-cs"/>
              </a:defRPr>
            </a:lvl2pPr>
            <a:lvl3pPr marL="914314" algn="l" defTabSz="914314" rtl="0" eaLnBrk="1" latinLnBrk="0" hangingPunct="1">
              <a:defRPr sz="1800" kern="1200">
                <a:solidFill>
                  <a:schemeClr val="lt1"/>
                </a:solidFill>
                <a:latin typeface="+mn-lt"/>
                <a:ea typeface="+mn-ea"/>
                <a:cs typeface="+mn-cs"/>
              </a:defRPr>
            </a:lvl3pPr>
            <a:lvl4pPr marL="1371471" algn="l" defTabSz="914314" rtl="0" eaLnBrk="1" latinLnBrk="0" hangingPunct="1">
              <a:defRPr sz="1800" kern="1200">
                <a:solidFill>
                  <a:schemeClr val="lt1"/>
                </a:solidFill>
                <a:latin typeface="+mn-lt"/>
                <a:ea typeface="+mn-ea"/>
                <a:cs typeface="+mn-cs"/>
              </a:defRPr>
            </a:lvl4pPr>
            <a:lvl5pPr marL="1828628" algn="l" defTabSz="914314" rtl="0" eaLnBrk="1" latinLnBrk="0" hangingPunct="1">
              <a:defRPr sz="1800" kern="1200">
                <a:solidFill>
                  <a:schemeClr val="lt1"/>
                </a:solidFill>
                <a:latin typeface="+mn-lt"/>
                <a:ea typeface="+mn-ea"/>
                <a:cs typeface="+mn-cs"/>
              </a:defRPr>
            </a:lvl5pPr>
            <a:lvl6pPr marL="2285784" algn="l" defTabSz="914314" rtl="0" eaLnBrk="1" latinLnBrk="0" hangingPunct="1">
              <a:defRPr sz="1800" kern="1200">
                <a:solidFill>
                  <a:schemeClr val="lt1"/>
                </a:solidFill>
                <a:latin typeface="+mn-lt"/>
                <a:ea typeface="+mn-ea"/>
                <a:cs typeface="+mn-cs"/>
              </a:defRPr>
            </a:lvl6pPr>
            <a:lvl7pPr marL="2742940" algn="l" defTabSz="914314" rtl="0" eaLnBrk="1" latinLnBrk="0" hangingPunct="1">
              <a:defRPr sz="1800" kern="1200">
                <a:solidFill>
                  <a:schemeClr val="lt1"/>
                </a:solidFill>
                <a:latin typeface="+mn-lt"/>
                <a:ea typeface="+mn-ea"/>
                <a:cs typeface="+mn-cs"/>
              </a:defRPr>
            </a:lvl7pPr>
            <a:lvl8pPr marL="3200098" algn="l" defTabSz="914314" rtl="0" eaLnBrk="1" latinLnBrk="0" hangingPunct="1">
              <a:defRPr sz="1800" kern="1200">
                <a:solidFill>
                  <a:schemeClr val="lt1"/>
                </a:solidFill>
                <a:latin typeface="+mn-lt"/>
                <a:ea typeface="+mn-ea"/>
                <a:cs typeface="+mn-cs"/>
              </a:defRPr>
            </a:lvl8pPr>
            <a:lvl9pPr marL="3657255" algn="l" defTabSz="914314" rtl="0" eaLnBrk="1" latinLnBrk="0" hangingPunct="1">
              <a:defRPr sz="1800" kern="1200">
                <a:solidFill>
                  <a:schemeClr val="lt1"/>
                </a:solidFill>
                <a:latin typeface="+mn-lt"/>
                <a:ea typeface="+mn-ea"/>
                <a:cs typeface="+mn-cs"/>
              </a:defRPr>
            </a:lvl9pPr>
          </a:lstStyle>
          <a:p>
            <a:pPr algn="ctr"/>
            <a:endParaRPr lang="en-US" sz="1801"/>
          </a:p>
        </p:txBody>
      </p:sp>
      <p:sp>
        <p:nvSpPr>
          <p:cNvPr id="25" name="箭头: 下 24">
            <a:extLst>
              <a:ext uri="{FF2B5EF4-FFF2-40B4-BE49-F238E27FC236}">
                <a16:creationId xmlns:a16="http://schemas.microsoft.com/office/drawing/2014/main" id="{158DA78A-313F-4173-A034-72C10B02BB29}"/>
              </a:ext>
            </a:extLst>
          </p:cNvPr>
          <p:cNvSpPr/>
          <p:nvPr/>
        </p:nvSpPr>
        <p:spPr>
          <a:xfrm rot="16200000">
            <a:off x="6684324" y="4195411"/>
            <a:ext cx="270049" cy="440745"/>
          </a:xfrm>
          <a:prstGeom prst="downArrow">
            <a:avLst/>
          </a:prstGeom>
          <a:solidFill>
            <a:srgbClr val="FFFFFF"/>
          </a:solidFill>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en-US"/>
            </a:defPPr>
            <a:lvl1pPr marL="0" algn="l" defTabSz="914314" rtl="0" eaLnBrk="1" latinLnBrk="0" hangingPunct="1">
              <a:defRPr sz="1800" kern="1200">
                <a:solidFill>
                  <a:schemeClr val="lt1"/>
                </a:solidFill>
                <a:latin typeface="+mn-lt"/>
                <a:ea typeface="+mn-ea"/>
                <a:cs typeface="+mn-cs"/>
              </a:defRPr>
            </a:lvl1pPr>
            <a:lvl2pPr marL="457156" algn="l" defTabSz="914314" rtl="0" eaLnBrk="1" latinLnBrk="0" hangingPunct="1">
              <a:defRPr sz="1800" kern="1200">
                <a:solidFill>
                  <a:schemeClr val="lt1"/>
                </a:solidFill>
                <a:latin typeface="+mn-lt"/>
                <a:ea typeface="+mn-ea"/>
                <a:cs typeface="+mn-cs"/>
              </a:defRPr>
            </a:lvl2pPr>
            <a:lvl3pPr marL="914314" algn="l" defTabSz="914314" rtl="0" eaLnBrk="1" latinLnBrk="0" hangingPunct="1">
              <a:defRPr sz="1800" kern="1200">
                <a:solidFill>
                  <a:schemeClr val="lt1"/>
                </a:solidFill>
                <a:latin typeface="+mn-lt"/>
                <a:ea typeface="+mn-ea"/>
                <a:cs typeface="+mn-cs"/>
              </a:defRPr>
            </a:lvl3pPr>
            <a:lvl4pPr marL="1371471" algn="l" defTabSz="914314" rtl="0" eaLnBrk="1" latinLnBrk="0" hangingPunct="1">
              <a:defRPr sz="1800" kern="1200">
                <a:solidFill>
                  <a:schemeClr val="lt1"/>
                </a:solidFill>
                <a:latin typeface="+mn-lt"/>
                <a:ea typeface="+mn-ea"/>
                <a:cs typeface="+mn-cs"/>
              </a:defRPr>
            </a:lvl4pPr>
            <a:lvl5pPr marL="1828628" algn="l" defTabSz="914314" rtl="0" eaLnBrk="1" latinLnBrk="0" hangingPunct="1">
              <a:defRPr sz="1800" kern="1200">
                <a:solidFill>
                  <a:schemeClr val="lt1"/>
                </a:solidFill>
                <a:latin typeface="+mn-lt"/>
                <a:ea typeface="+mn-ea"/>
                <a:cs typeface="+mn-cs"/>
              </a:defRPr>
            </a:lvl5pPr>
            <a:lvl6pPr marL="2285784" algn="l" defTabSz="914314" rtl="0" eaLnBrk="1" latinLnBrk="0" hangingPunct="1">
              <a:defRPr sz="1800" kern="1200">
                <a:solidFill>
                  <a:schemeClr val="lt1"/>
                </a:solidFill>
                <a:latin typeface="+mn-lt"/>
                <a:ea typeface="+mn-ea"/>
                <a:cs typeface="+mn-cs"/>
              </a:defRPr>
            </a:lvl6pPr>
            <a:lvl7pPr marL="2742940" algn="l" defTabSz="914314" rtl="0" eaLnBrk="1" latinLnBrk="0" hangingPunct="1">
              <a:defRPr sz="1800" kern="1200">
                <a:solidFill>
                  <a:schemeClr val="lt1"/>
                </a:solidFill>
                <a:latin typeface="+mn-lt"/>
                <a:ea typeface="+mn-ea"/>
                <a:cs typeface="+mn-cs"/>
              </a:defRPr>
            </a:lvl7pPr>
            <a:lvl8pPr marL="3200098" algn="l" defTabSz="914314" rtl="0" eaLnBrk="1" latinLnBrk="0" hangingPunct="1">
              <a:defRPr sz="1800" kern="1200">
                <a:solidFill>
                  <a:schemeClr val="lt1"/>
                </a:solidFill>
                <a:latin typeface="+mn-lt"/>
                <a:ea typeface="+mn-ea"/>
                <a:cs typeface="+mn-cs"/>
              </a:defRPr>
            </a:lvl8pPr>
            <a:lvl9pPr marL="3657255" algn="l" defTabSz="914314" rtl="0" eaLnBrk="1" latinLnBrk="0" hangingPunct="1">
              <a:defRPr sz="1800" kern="1200">
                <a:solidFill>
                  <a:schemeClr val="lt1"/>
                </a:solidFill>
                <a:latin typeface="+mn-lt"/>
                <a:ea typeface="+mn-ea"/>
                <a:cs typeface="+mn-cs"/>
              </a:defRPr>
            </a:lvl9pPr>
          </a:lstStyle>
          <a:p>
            <a:pPr algn="ctr"/>
            <a:endParaRPr lang="en-US" sz="1801"/>
          </a:p>
        </p:txBody>
      </p:sp>
      <p:sp>
        <p:nvSpPr>
          <p:cNvPr id="29" name="箭头: 下 28">
            <a:extLst>
              <a:ext uri="{FF2B5EF4-FFF2-40B4-BE49-F238E27FC236}">
                <a16:creationId xmlns:a16="http://schemas.microsoft.com/office/drawing/2014/main" id="{2FFA5442-D5F9-46B4-B174-6F6D5273CB5A}"/>
              </a:ext>
            </a:extLst>
          </p:cNvPr>
          <p:cNvSpPr/>
          <p:nvPr/>
        </p:nvSpPr>
        <p:spPr>
          <a:xfrm rot="16200000">
            <a:off x="8919576" y="4192095"/>
            <a:ext cx="270049" cy="440745"/>
          </a:xfrm>
          <a:prstGeom prst="downArrow">
            <a:avLst/>
          </a:prstGeom>
          <a:solidFill>
            <a:srgbClr val="FFFFFF"/>
          </a:solidFill>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en-US"/>
            </a:defPPr>
            <a:lvl1pPr marL="0" algn="l" defTabSz="914314" rtl="0" eaLnBrk="1" latinLnBrk="0" hangingPunct="1">
              <a:defRPr sz="1800" kern="1200">
                <a:solidFill>
                  <a:schemeClr val="lt1"/>
                </a:solidFill>
                <a:latin typeface="+mn-lt"/>
                <a:ea typeface="+mn-ea"/>
                <a:cs typeface="+mn-cs"/>
              </a:defRPr>
            </a:lvl1pPr>
            <a:lvl2pPr marL="457156" algn="l" defTabSz="914314" rtl="0" eaLnBrk="1" latinLnBrk="0" hangingPunct="1">
              <a:defRPr sz="1800" kern="1200">
                <a:solidFill>
                  <a:schemeClr val="lt1"/>
                </a:solidFill>
                <a:latin typeface="+mn-lt"/>
                <a:ea typeface="+mn-ea"/>
                <a:cs typeface="+mn-cs"/>
              </a:defRPr>
            </a:lvl2pPr>
            <a:lvl3pPr marL="914314" algn="l" defTabSz="914314" rtl="0" eaLnBrk="1" latinLnBrk="0" hangingPunct="1">
              <a:defRPr sz="1800" kern="1200">
                <a:solidFill>
                  <a:schemeClr val="lt1"/>
                </a:solidFill>
                <a:latin typeface="+mn-lt"/>
                <a:ea typeface="+mn-ea"/>
                <a:cs typeface="+mn-cs"/>
              </a:defRPr>
            </a:lvl3pPr>
            <a:lvl4pPr marL="1371471" algn="l" defTabSz="914314" rtl="0" eaLnBrk="1" latinLnBrk="0" hangingPunct="1">
              <a:defRPr sz="1800" kern="1200">
                <a:solidFill>
                  <a:schemeClr val="lt1"/>
                </a:solidFill>
                <a:latin typeface="+mn-lt"/>
                <a:ea typeface="+mn-ea"/>
                <a:cs typeface="+mn-cs"/>
              </a:defRPr>
            </a:lvl4pPr>
            <a:lvl5pPr marL="1828628" algn="l" defTabSz="914314" rtl="0" eaLnBrk="1" latinLnBrk="0" hangingPunct="1">
              <a:defRPr sz="1800" kern="1200">
                <a:solidFill>
                  <a:schemeClr val="lt1"/>
                </a:solidFill>
                <a:latin typeface="+mn-lt"/>
                <a:ea typeface="+mn-ea"/>
                <a:cs typeface="+mn-cs"/>
              </a:defRPr>
            </a:lvl5pPr>
            <a:lvl6pPr marL="2285784" algn="l" defTabSz="914314" rtl="0" eaLnBrk="1" latinLnBrk="0" hangingPunct="1">
              <a:defRPr sz="1800" kern="1200">
                <a:solidFill>
                  <a:schemeClr val="lt1"/>
                </a:solidFill>
                <a:latin typeface="+mn-lt"/>
                <a:ea typeface="+mn-ea"/>
                <a:cs typeface="+mn-cs"/>
              </a:defRPr>
            </a:lvl6pPr>
            <a:lvl7pPr marL="2742940" algn="l" defTabSz="914314" rtl="0" eaLnBrk="1" latinLnBrk="0" hangingPunct="1">
              <a:defRPr sz="1800" kern="1200">
                <a:solidFill>
                  <a:schemeClr val="lt1"/>
                </a:solidFill>
                <a:latin typeface="+mn-lt"/>
                <a:ea typeface="+mn-ea"/>
                <a:cs typeface="+mn-cs"/>
              </a:defRPr>
            </a:lvl7pPr>
            <a:lvl8pPr marL="3200098" algn="l" defTabSz="914314" rtl="0" eaLnBrk="1" latinLnBrk="0" hangingPunct="1">
              <a:defRPr sz="1800" kern="1200">
                <a:solidFill>
                  <a:schemeClr val="lt1"/>
                </a:solidFill>
                <a:latin typeface="+mn-lt"/>
                <a:ea typeface="+mn-ea"/>
                <a:cs typeface="+mn-cs"/>
              </a:defRPr>
            </a:lvl8pPr>
            <a:lvl9pPr marL="3657255" algn="l" defTabSz="914314" rtl="0" eaLnBrk="1" latinLnBrk="0" hangingPunct="1">
              <a:defRPr sz="1800" kern="1200">
                <a:solidFill>
                  <a:schemeClr val="lt1"/>
                </a:solidFill>
                <a:latin typeface="+mn-lt"/>
                <a:ea typeface="+mn-ea"/>
                <a:cs typeface="+mn-cs"/>
              </a:defRPr>
            </a:lvl9pPr>
          </a:lstStyle>
          <a:p>
            <a:pPr algn="ctr"/>
            <a:endParaRPr lang="en-US" sz="1801"/>
          </a:p>
        </p:txBody>
      </p:sp>
      <p:sp>
        <p:nvSpPr>
          <p:cNvPr id="4" name="灯片编号占位符 3">
            <a:extLst>
              <a:ext uri="{FF2B5EF4-FFF2-40B4-BE49-F238E27FC236}">
                <a16:creationId xmlns:a16="http://schemas.microsoft.com/office/drawing/2014/main" id="{6DED325A-C8D8-2E82-456B-E959851F64C5}"/>
              </a:ext>
            </a:extLst>
          </p:cNvPr>
          <p:cNvSpPr>
            <a:spLocks noGrp="1"/>
          </p:cNvSpPr>
          <p:nvPr>
            <p:ph type="sldNum" sz="quarter" idx="4"/>
          </p:nvPr>
        </p:nvSpPr>
        <p:spPr>
          <a:xfrm>
            <a:off x="11778342" y="6618588"/>
            <a:ext cx="1066800" cy="206049"/>
          </a:xfrm>
        </p:spPr>
        <p:txBody>
          <a:bodyPr/>
          <a:lstStyle/>
          <a:p>
            <a:fld id="{651A06E9-7B16-4736-9D5E-3200D772050E}" type="slidenum">
              <a:rPr lang="zh-CN" altLang="en-US" smtClean="0"/>
              <a:t>13</a:t>
            </a:fld>
            <a:endParaRPr lang="zh-CN" altLang="en-US"/>
          </a:p>
        </p:txBody>
      </p:sp>
      <p:sp>
        <p:nvSpPr>
          <p:cNvPr id="47" name="矩形 46">
            <a:extLst>
              <a:ext uri="{FF2B5EF4-FFF2-40B4-BE49-F238E27FC236}">
                <a16:creationId xmlns:a16="http://schemas.microsoft.com/office/drawing/2014/main" id="{B6CAFB31-24AC-482C-BEC7-4C9F885658F9}"/>
              </a:ext>
            </a:extLst>
          </p:cNvPr>
          <p:cNvSpPr/>
          <p:nvPr/>
        </p:nvSpPr>
        <p:spPr>
          <a:xfrm>
            <a:off x="6523526" y="5466462"/>
            <a:ext cx="4430122" cy="833445"/>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14" rtl="0" eaLnBrk="1" latinLnBrk="0" hangingPunct="1">
              <a:defRPr sz="1800" kern="1200">
                <a:solidFill>
                  <a:schemeClr val="lt1"/>
                </a:solidFill>
                <a:latin typeface="+mn-lt"/>
                <a:ea typeface="+mn-ea"/>
                <a:cs typeface="+mn-cs"/>
              </a:defRPr>
            </a:lvl1pPr>
            <a:lvl2pPr marL="457156" algn="l" defTabSz="914314" rtl="0" eaLnBrk="1" latinLnBrk="0" hangingPunct="1">
              <a:defRPr sz="1800" kern="1200">
                <a:solidFill>
                  <a:schemeClr val="lt1"/>
                </a:solidFill>
                <a:latin typeface="+mn-lt"/>
                <a:ea typeface="+mn-ea"/>
                <a:cs typeface="+mn-cs"/>
              </a:defRPr>
            </a:lvl2pPr>
            <a:lvl3pPr marL="914314" algn="l" defTabSz="914314" rtl="0" eaLnBrk="1" latinLnBrk="0" hangingPunct="1">
              <a:defRPr sz="1800" kern="1200">
                <a:solidFill>
                  <a:schemeClr val="lt1"/>
                </a:solidFill>
                <a:latin typeface="+mn-lt"/>
                <a:ea typeface="+mn-ea"/>
                <a:cs typeface="+mn-cs"/>
              </a:defRPr>
            </a:lvl3pPr>
            <a:lvl4pPr marL="1371471" algn="l" defTabSz="914314" rtl="0" eaLnBrk="1" latinLnBrk="0" hangingPunct="1">
              <a:defRPr sz="1800" kern="1200">
                <a:solidFill>
                  <a:schemeClr val="lt1"/>
                </a:solidFill>
                <a:latin typeface="+mn-lt"/>
                <a:ea typeface="+mn-ea"/>
                <a:cs typeface="+mn-cs"/>
              </a:defRPr>
            </a:lvl4pPr>
            <a:lvl5pPr marL="1828628" algn="l" defTabSz="914314" rtl="0" eaLnBrk="1" latinLnBrk="0" hangingPunct="1">
              <a:defRPr sz="1800" kern="1200">
                <a:solidFill>
                  <a:schemeClr val="lt1"/>
                </a:solidFill>
                <a:latin typeface="+mn-lt"/>
                <a:ea typeface="+mn-ea"/>
                <a:cs typeface="+mn-cs"/>
              </a:defRPr>
            </a:lvl5pPr>
            <a:lvl6pPr marL="2285784" algn="l" defTabSz="914314" rtl="0" eaLnBrk="1" latinLnBrk="0" hangingPunct="1">
              <a:defRPr sz="1800" kern="1200">
                <a:solidFill>
                  <a:schemeClr val="lt1"/>
                </a:solidFill>
                <a:latin typeface="+mn-lt"/>
                <a:ea typeface="+mn-ea"/>
                <a:cs typeface="+mn-cs"/>
              </a:defRPr>
            </a:lvl6pPr>
            <a:lvl7pPr marL="2742940" algn="l" defTabSz="914314" rtl="0" eaLnBrk="1" latinLnBrk="0" hangingPunct="1">
              <a:defRPr sz="1800" kern="1200">
                <a:solidFill>
                  <a:schemeClr val="lt1"/>
                </a:solidFill>
                <a:latin typeface="+mn-lt"/>
                <a:ea typeface="+mn-ea"/>
                <a:cs typeface="+mn-cs"/>
              </a:defRPr>
            </a:lvl7pPr>
            <a:lvl8pPr marL="3200098" algn="l" defTabSz="914314" rtl="0" eaLnBrk="1" latinLnBrk="0" hangingPunct="1">
              <a:defRPr sz="1800" kern="1200">
                <a:solidFill>
                  <a:schemeClr val="lt1"/>
                </a:solidFill>
                <a:latin typeface="+mn-lt"/>
                <a:ea typeface="+mn-ea"/>
                <a:cs typeface="+mn-cs"/>
              </a:defRPr>
            </a:lvl8pPr>
            <a:lvl9pPr marL="3657255" algn="l" defTabSz="914314" rtl="0" eaLnBrk="1" latinLnBrk="0" hangingPunct="1">
              <a:defRPr sz="1800" kern="1200">
                <a:solidFill>
                  <a:schemeClr val="lt1"/>
                </a:solidFill>
                <a:latin typeface="+mn-lt"/>
                <a:ea typeface="+mn-ea"/>
                <a:cs typeface="+mn-cs"/>
              </a:defRPr>
            </a:lvl9pPr>
          </a:lstStyle>
          <a:p>
            <a:pPr algn="ctr"/>
            <a:endParaRPr lang="en-US" sz="1400" dirty="0"/>
          </a:p>
        </p:txBody>
      </p:sp>
    </p:spTree>
    <p:extLst>
      <p:ext uri="{BB962C8B-B14F-4D97-AF65-F5344CB8AC3E}">
        <p14:creationId xmlns:p14="http://schemas.microsoft.com/office/powerpoint/2010/main" val="209818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6837DD5-04E1-49E1-9A62-6B21145A386D}"/>
              </a:ext>
            </a:extLst>
          </p:cNvPr>
          <p:cNvSpPr>
            <a:spLocks noGrp="1"/>
          </p:cNvSpPr>
          <p:nvPr>
            <p:ph type="title"/>
          </p:nvPr>
        </p:nvSpPr>
        <p:spPr/>
        <p:txBody>
          <a:bodyPr/>
          <a:lstStyle/>
          <a:p>
            <a:r>
              <a:rPr lang="en-US" altLang="zh-CN" dirty="0"/>
              <a:t>Observation-3</a:t>
            </a:r>
            <a:endParaRPr lang="zh-CN" altLang="en-US" dirty="0"/>
          </a:p>
        </p:txBody>
      </p:sp>
      <p:sp>
        <p:nvSpPr>
          <p:cNvPr id="3" name="内容占位符 2">
            <a:extLst>
              <a:ext uri="{FF2B5EF4-FFF2-40B4-BE49-F238E27FC236}">
                <a16:creationId xmlns:a16="http://schemas.microsoft.com/office/drawing/2014/main" id="{512E68C4-670C-45C4-8E33-3CB7B0F2ECD5}"/>
              </a:ext>
            </a:extLst>
          </p:cNvPr>
          <p:cNvSpPr>
            <a:spLocks noGrp="1"/>
          </p:cNvSpPr>
          <p:nvPr>
            <p:ph idx="1"/>
          </p:nvPr>
        </p:nvSpPr>
        <p:spPr/>
        <p:txBody>
          <a:bodyPr>
            <a:normAutofit/>
          </a:bodyPr>
          <a:lstStyle/>
          <a:p>
            <a:pPr>
              <a:lnSpc>
                <a:spcPct val="150000"/>
              </a:lnSpc>
            </a:pPr>
            <a:r>
              <a:rPr lang="en-US" altLang="zh-CN" b="1" i="1" dirty="0">
                <a:solidFill>
                  <a:srgbClr val="C00000"/>
                </a:solidFill>
                <a:effectLst/>
              </a:rPr>
              <a:t>Execution states </a:t>
            </a:r>
            <a:r>
              <a:rPr lang="en-US" altLang="zh-CN" dirty="0">
                <a:effectLst/>
              </a:rPr>
              <a:t>(the valu</a:t>
            </a:r>
            <a:r>
              <a:rPr lang="en-US" altLang="zh-CN" dirty="0"/>
              <a:t>e of variables)</a:t>
            </a:r>
            <a:r>
              <a:rPr lang="en-US" altLang="zh-CN" b="1" i="1" dirty="0">
                <a:solidFill>
                  <a:srgbClr val="C00000"/>
                </a:solidFill>
              </a:rPr>
              <a:t> </a:t>
            </a:r>
            <a:r>
              <a:rPr lang="en-US" altLang="zh-CN" b="0" dirty="0">
                <a:effectLst/>
              </a:rPr>
              <a:t>are important while      </a:t>
            </a:r>
            <a:r>
              <a:rPr lang="en-US" altLang="zh-CN" b="1" i="1" dirty="0">
                <a:solidFill>
                  <a:srgbClr val="C00000"/>
                </a:solidFill>
              </a:rPr>
              <a:t>execution logic </a:t>
            </a:r>
            <a:r>
              <a:rPr lang="en-US" altLang="zh-CN" dirty="0">
                <a:effectLst/>
              </a:rPr>
              <a:t>(how the variables become such value) </a:t>
            </a:r>
            <a:r>
              <a:rPr lang="en-US" altLang="zh-CN" b="0" dirty="0">
                <a:effectLst/>
              </a:rPr>
              <a:t>is of little use</a:t>
            </a:r>
          </a:p>
          <a:p>
            <a:pPr lvl="1">
              <a:lnSpc>
                <a:spcPct val="150000"/>
              </a:lnSpc>
            </a:pPr>
            <a:r>
              <a:rPr lang="en-US" altLang="zh-CN" dirty="0"/>
              <a:t>Guard: </a:t>
            </a:r>
            <a:r>
              <a:rPr lang="en-US" altLang="zh-CN" i="1" u="sng" dirty="0">
                <a:solidFill>
                  <a:srgbClr val="C00000"/>
                </a:solidFill>
              </a:rPr>
              <a:t>validates</a:t>
            </a:r>
            <a:r>
              <a:rPr lang="en-US" altLang="zh-CN" dirty="0"/>
              <a:t> whether the </a:t>
            </a:r>
            <a:r>
              <a:rPr lang="en-US" altLang="zh-CN" i="1" u="sng" dirty="0">
                <a:solidFill>
                  <a:srgbClr val="C00000"/>
                </a:solidFill>
              </a:rPr>
              <a:t>input state</a:t>
            </a:r>
            <a:r>
              <a:rPr lang="en-US" altLang="zh-CN" dirty="0">
                <a:solidFill>
                  <a:srgbClr val="C00000"/>
                </a:solidFill>
              </a:rPr>
              <a:t> </a:t>
            </a:r>
            <a:r>
              <a:rPr lang="en-US" altLang="zh-CN" dirty="0"/>
              <a:t>of a new call matches the previous run</a:t>
            </a:r>
            <a:endParaRPr lang="en-US" altLang="zh-CN" i="1" dirty="0"/>
          </a:p>
          <a:p>
            <a:pPr lvl="1">
              <a:lnSpc>
                <a:spcPct val="150000"/>
              </a:lnSpc>
            </a:pPr>
            <a:r>
              <a:rPr lang="en-US" altLang="zh-CN" dirty="0"/>
              <a:t>Mock:</a:t>
            </a:r>
            <a:r>
              <a:rPr lang="en-US" altLang="zh-CN" i="1" dirty="0"/>
              <a:t> </a:t>
            </a:r>
            <a:r>
              <a:rPr lang="en-US" altLang="zh-CN" i="1" u="sng" dirty="0">
                <a:solidFill>
                  <a:srgbClr val="C00000"/>
                </a:solidFill>
              </a:rPr>
              <a:t>reproduces</a:t>
            </a:r>
            <a:r>
              <a:rPr lang="en-US" altLang="zh-CN" dirty="0"/>
              <a:t> the </a:t>
            </a:r>
            <a:r>
              <a:rPr lang="en-US" altLang="zh-CN" i="1" u="sng" dirty="0">
                <a:solidFill>
                  <a:srgbClr val="C00000"/>
                </a:solidFill>
              </a:rPr>
              <a:t>final state</a:t>
            </a:r>
            <a:r>
              <a:rPr lang="en-US" altLang="zh-CN" i="1" dirty="0"/>
              <a:t> </a:t>
            </a:r>
            <a:r>
              <a:rPr lang="en-US" altLang="zh-CN" dirty="0"/>
              <a:t>of the previous run</a:t>
            </a:r>
          </a:p>
        </p:txBody>
      </p:sp>
      <p:sp>
        <p:nvSpPr>
          <p:cNvPr id="4" name="灯片编号占位符 3">
            <a:extLst>
              <a:ext uri="{FF2B5EF4-FFF2-40B4-BE49-F238E27FC236}">
                <a16:creationId xmlns:a16="http://schemas.microsoft.com/office/drawing/2014/main" id="{89AAA690-B44B-0409-63CA-19929F3D414F}"/>
              </a:ext>
            </a:extLst>
          </p:cNvPr>
          <p:cNvSpPr>
            <a:spLocks noGrp="1"/>
          </p:cNvSpPr>
          <p:nvPr>
            <p:ph type="sldNum" sz="quarter" idx="4"/>
          </p:nvPr>
        </p:nvSpPr>
        <p:spPr>
          <a:xfrm>
            <a:off x="11778342" y="6618588"/>
            <a:ext cx="1066800" cy="206049"/>
          </a:xfrm>
        </p:spPr>
        <p:txBody>
          <a:bodyPr/>
          <a:lstStyle/>
          <a:p>
            <a:fld id="{651A06E9-7B16-4736-9D5E-3200D772050E}" type="slidenum">
              <a:rPr lang="zh-CN" altLang="en-US" smtClean="0"/>
              <a:t>14</a:t>
            </a:fld>
            <a:endParaRPr lang="zh-CN" altLang="en-US"/>
          </a:p>
        </p:txBody>
      </p:sp>
    </p:spTree>
    <p:extLst>
      <p:ext uri="{BB962C8B-B14F-4D97-AF65-F5344CB8AC3E}">
        <p14:creationId xmlns:p14="http://schemas.microsoft.com/office/powerpoint/2010/main" val="1891319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6837DD5-04E1-49E1-9A62-6B21145A386D}"/>
              </a:ext>
            </a:extLst>
          </p:cNvPr>
          <p:cNvSpPr>
            <a:spLocks noGrp="1"/>
          </p:cNvSpPr>
          <p:nvPr>
            <p:ph type="title"/>
          </p:nvPr>
        </p:nvSpPr>
        <p:spPr/>
        <p:txBody>
          <a:bodyPr/>
          <a:lstStyle/>
          <a:p>
            <a:r>
              <a:rPr lang="en-US" altLang="zh-CN" dirty="0"/>
              <a:t>Observation-3</a:t>
            </a:r>
            <a:endParaRPr lang="zh-CN" altLang="en-US" dirty="0"/>
          </a:p>
        </p:txBody>
      </p:sp>
      <p:sp>
        <p:nvSpPr>
          <p:cNvPr id="3" name="内容占位符 2">
            <a:extLst>
              <a:ext uri="{FF2B5EF4-FFF2-40B4-BE49-F238E27FC236}">
                <a16:creationId xmlns:a16="http://schemas.microsoft.com/office/drawing/2014/main" id="{512E68C4-670C-45C4-8E33-3CB7B0F2ECD5}"/>
              </a:ext>
            </a:extLst>
          </p:cNvPr>
          <p:cNvSpPr>
            <a:spLocks noGrp="1"/>
          </p:cNvSpPr>
          <p:nvPr>
            <p:ph idx="1"/>
          </p:nvPr>
        </p:nvSpPr>
        <p:spPr>
          <a:xfrm>
            <a:off x="612426" y="1250067"/>
            <a:ext cx="11061551" cy="5057601"/>
          </a:xfrm>
        </p:spPr>
        <p:txBody>
          <a:bodyPr>
            <a:normAutofit/>
          </a:bodyPr>
          <a:lstStyle/>
          <a:p>
            <a:r>
              <a:rPr lang="en-US" altLang="zh-CN" b="1" i="1" dirty="0">
                <a:solidFill>
                  <a:srgbClr val="C00000"/>
                </a:solidFill>
                <a:effectLst/>
              </a:rPr>
              <a:t>Execution states </a:t>
            </a:r>
            <a:r>
              <a:rPr lang="en-US" altLang="zh-CN" dirty="0">
                <a:effectLst/>
              </a:rPr>
              <a:t>(the valu</a:t>
            </a:r>
            <a:r>
              <a:rPr lang="en-US" altLang="zh-CN" dirty="0"/>
              <a:t>e of variables)</a:t>
            </a:r>
            <a:r>
              <a:rPr lang="en-US" altLang="zh-CN" b="1" i="1" dirty="0">
                <a:solidFill>
                  <a:srgbClr val="C00000"/>
                </a:solidFill>
              </a:rPr>
              <a:t> </a:t>
            </a:r>
            <a:r>
              <a:rPr lang="en-US" altLang="zh-CN" b="0" dirty="0">
                <a:effectLst/>
              </a:rPr>
              <a:t>are important while       </a:t>
            </a:r>
            <a:r>
              <a:rPr lang="en-US" altLang="zh-CN" b="1" i="1" dirty="0">
                <a:solidFill>
                  <a:srgbClr val="C00000"/>
                </a:solidFill>
                <a:effectLst/>
              </a:rPr>
              <a:t>execution logic </a:t>
            </a:r>
            <a:r>
              <a:rPr lang="en-US" altLang="zh-CN" dirty="0">
                <a:effectLst/>
              </a:rPr>
              <a:t>(how the variables become such value) </a:t>
            </a:r>
            <a:r>
              <a:rPr lang="en-US" altLang="zh-CN" b="0" dirty="0">
                <a:effectLst/>
              </a:rPr>
              <a:t>is of little use</a:t>
            </a:r>
          </a:p>
          <a:p>
            <a:pPr marL="0" indent="0">
              <a:buNone/>
            </a:pPr>
            <a:endParaRPr lang="en-US" altLang="zh-CN" dirty="0"/>
          </a:p>
          <a:p>
            <a:r>
              <a:rPr lang="en-US" altLang="zh-CN" dirty="0"/>
              <a:t>Execution states can be collected easily by </a:t>
            </a:r>
            <a:r>
              <a:rPr lang="en-US" altLang="zh-CN" b="1" i="1" dirty="0">
                <a:solidFill>
                  <a:srgbClr val="C00000"/>
                </a:solidFill>
              </a:rPr>
              <a:t>monitoring execution of Python Interpreter</a:t>
            </a:r>
          </a:p>
          <a:p>
            <a:endParaRPr lang="en-US" altLang="zh-CN" b="0" dirty="0">
              <a:effectLst/>
            </a:endParaRPr>
          </a:p>
          <a:p>
            <a:r>
              <a:rPr lang="en-US" altLang="zh-CN" b="0" dirty="0">
                <a:effectLst/>
              </a:rPr>
              <a:t>Which program states need to be collected?</a:t>
            </a:r>
          </a:p>
          <a:p>
            <a:pPr lvl="1"/>
            <a:r>
              <a:rPr lang="en-US" altLang="zh-CN" b="0" dirty="0">
                <a:effectLst/>
              </a:rPr>
              <a:t>External value (e.g., </a:t>
            </a:r>
            <a:r>
              <a:rPr lang="en-US" altLang="zh-CN" b="0" dirty="0">
                <a:solidFill>
                  <a:schemeClr val="accent5"/>
                </a:solidFill>
                <a:effectLst/>
                <a:latin typeface="Consolas" panose="020B0609020204030204" pitchFamily="49" charset="0"/>
              </a:rPr>
              <a:t>self</a:t>
            </a:r>
            <a:r>
              <a:rPr lang="en-US" altLang="zh-CN" b="0" dirty="0">
                <a:effectLst/>
              </a:rPr>
              <a:t>) or </a:t>
            </a:r>
            <a:r>
              <a:rPr lang="en-US" altLang="zh-CN" b="1" i="1" dirty="0">
                <a:solidFill>
                  <a:srgbClr val="C00000"/>
                </a:solidFill>
                <a:effectLst/>
              </a:rPr>
              <a:t>referenced by </a:t>
            </a:r>
            <a:r>
              <a:rPr lang="en-US" altLang="zh-CN" b="0" dirty="0">
                <a:effectLst/>
              </a:rPr>
              <a:t>external values (e.g., </a:t>
            </a:r>
            <a:r>
              <a:rPr lang="en-US" altLang="zh-CN" b="0" dirty="0" err="1">
                <a:solidFill>
                  <a:schemeClr val="accent5"/>
                </a:solidFill>
                <a:effectLst/>
                <a:latin typeface="Consolas" panose="020B0609020204030204" pitchFamily="49" charset="0"/>
              </a:rPr>
              <a:t>self.n_layer</a:t>
            </a:r>
            <a:r>
              <a:rPr lang="en-US" altLang="zh-CN" b="0" dirty="0">
                <a:effectLst/>
              </a:rPr>
              <a:t>)</a:t>
            </a:r>
          </a:p>
          <a:p>
            <a:pPr lvl="1"/>
            <a:r>
              <a:rPr lang="en-US" altLang="zh-CN" b="0" dirty="0" err="1">
                <a:effectLst/>
              </a:rPr>
              <a:t>MagPy</a:t>
            </a:r>
            <a:r>
              <a:rPr lang="en-US" altLang="zh-CN" b="0" dirty="0">
                <a:effectLst/>
              </a:rPr>
              <a:t> introduces </a:t>
            </a:r>
            <a:r>
              <a:rPr lang="en-US" altLang="zh-CN" b="1" i="1" dirty="0">
                <a:solidFill>
                  <a:srgbClr val="C00000"/>
                </a:solidFill>
                <a:effectLst/>
              </a:rPr>
              <a:t>reference graph</a:t>
            </a:r>
            <a:r>
              <a:rPr lang="en-US" altLang="zh-CN" b="0" dirty="0">
                <a:effectLst/>
              </a:rPr>
              <a:t> to save program states</a:t>
            </a:r>
          </a:p>
        </p:txBody>
      </p:sp>
      <p:sp>
        <p:nvSpPr>
          <p:cNvPr id="4" name="灯片编号占位符 3">
            <a:extLst>
              <a:ext uri="{FF2B5EF4-FFF2-40B4-BE49-F238E27FC236}">
                <a16:creationId xmlns:a16="http://schemas.microsoft.com/office/drawing/2014/main" id="{89AAA690-B44B-0409-63CA-19929F3D414F}"/>
              </a:ext>
            </a:extLst>
          </p:cNvPr>
          <p:cNvSpPr>
            <a:spLocks noGrp="1"/>
          </p:cNvSpPr>
          <p:nvPr>
            <p:ph type="sldNum" sz="quarter" idx="4"/>
          </p:nvPr>
        </p:nvSpPr>
        <p:spPr>
          <a:xfrm>
            <a:off x="11778342" y="6618588"/>
            <a:ext cx="1066800" cy="206049"/>
          </a:xfrm>
        </p:spPr>
        <p:txBody>
          <a:bodyPr/>
          <a:lstStyle/>
          <a:p>
            <a:fld id="{651A06E9-7B16-4736-9D5E-3200D772050E}" type="slidenum">
              <a:rPr lang="zh-CN" altLang="en-US" smtClean="0"/>
              <a:t>15</a:t>
            </a:fld>
            <a:endParaRPr lang="zh-CN" altLang="en-US"/>
          </a:p>
        </p:txBody>
      </p:sp>
    </p:spTree>
    <p:extLst>
      <p:ext uri="{BB962C8B-B14F-4D97-AF65-F5344CB8AC3E}">
        <p14:creationId xmlns:p14="http://schemas.microsoft.com/office/powerpoint/2010/main" val="4149500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092396C5-0655-4CE7-AF9D-940377DED13D}"/>
              </a:ext>
            </a:extLst>
          </p:cNvPr>
          <p:cNvSpPr>
            <a:spLocks noGrp="1"/>
          </p:cNvSpPr>
          <p:nvPr>
            <p:ph type="title"/>
          </p:nvPr>
        </p:nvSpPr>
        <p:spPr/>
        <p:txBody>
          <a:bodyPr/>
          <a:lstStyle/>
          <a:p>
            <a:r>
              <a:rPr lang="en-US" dirty="0" err="1"/>
              <a:t>MagPy</a:t>
            </a:r>
            <a:r>
              <a:rPr lang="en-US" dirty="0"/>
              <a:t> Overview</a:t>
            </a:r>
          </a:p>
        </p:txBody>
      </p:sp>
      <p:sp>
        <p:nvSpPr>
          <p:cNvPr id="5" name="内容占位符 4">
            <a:extLst>
              <a:ext uri="{FF2B5EF4-FFF2-40B4-BE49-F238E27FC236}">
                <a16:creationId xmlns:a16="http://schemas.microsoft.com/office/drawing/2014/main" id="{47192478-A3F6-4C37-A7A2-71EB270D76C3}"/>
              </a:ext>
            </a:extLst>
          </p:cNvPr>
          <p:cNvSpPr>
            <a:spLocks noGrp="1"/>
          </p:cNvSpPr>
          <p:nvPr>
            <p:ph idx="1"/>
          </p:nvPr>
        </p:nvSpPr>
        <p:spPr/>
        <p:txBody>
          <a:bodyPr/>
          <a:lstStyle/>
          <a:p>
            <a:endParaRPr lang="en-US" dirty="0"/>
          </a:p>
        </p:txBody>
      </p:sp>
      <p:sp>
        <p:nvSpPr>
          <p:cNvPr id="2" name="灯片编号占位符 1">
            <a:extLst>
              <a:ext uri="{FF2B5EF4-FFF2-40B4-BE49-F238E27FC236}">
                <a16:creationId xmlns:a16="http://schemas.microsoft.com/office/drawing/2014/main" id="{0254A5E9-31B5-46DF-9877-A03F6DC19290}"/>
              </a:ext>
            </a:extLst>
          </p:cNvPr>
          <p:cNvSpPr>
            <a:spLocks noGrp="1"/>
          </p:cNvSpPr>
          <p:nvPr>
            <p:ph type="sldNum" sz="quarter" idx="4"/>
          </p:nvPr>
        </p:nvSpPr>
        <p:spPr>
          <a:xfrm>
            <a:off x="11778342" y="6618588"/>
            <a:ext cx="1066800" cy="206049"/>
          </a:xfrm>
        </p:spPr>
        <p:txBody>
          <a:bodyPr/>
          <a:lstStyle/>
          <a:p>
            <a:fld id="{A20E5029-513D-4C5A-B99E-82F8E1FDD8A9}" type="slidenum">
              <a:rPr lang="en-US" smtClean="0"/>
              <a:t>16</a:t>
            </a:fld>
            <a:endParaRPr lang="en-US"/>
          </a:p>
        </p:txBody>
      </p:sp>
      <p:sp>
        <p:nvSpPr>
          <p:cNvPr id="6" name="矩形 5">
            <a:extLst>
              <a:ext uri="{FF2B5EF4-FFF2-40B4-BE49-F238E27FC236}">
                <a16:creationId xmlns:a16="http://schemas.microsoft.com/office/drawing/2014/main" id="{2925FD6A-1E19-4313-B66C-0F185DA0DEF7}"/>
              </a:ext>
            </a:extLst>
          </p:cNvPr>
          <p:cNvSpPr/>
          <p:nvPr/>
        </p:nvSpPr>
        <p:spPr>
          <a:xfrm>
            <a:off x="4582896" y="1492827"/>
            <a:ext cx="5574217" cy="62686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矩形: 圆角 9">
            <a:extLst>
              <a:ext uri="{FF2B5EF4-FFF2-40B4-BE49-F238E27FC236}">
                <a16:creationId xmlns:a16="http://schemas.microsoft.com/office/drawing/2014/main" id="{E45A1F6E-2C6D-4430-94FA-6E66E0CA0057}"/>
              </a:ext>
            </a:extLst>
          </p:cNvPr>
          <p:cNvSpPr/>
          <p:nvPr/>
        </p:nvSpPr>
        <p:spPr>
          <a:xfrm>
            <a:off x="2199470" y="3035279"/>
            <a:ext cx="952319" cy="1625399"/>
          </a:xfrm>
          <a:prstGeom prst="round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dirty="0">
                <a:solidFill>
                  <a:schemeClr val="tx1"/>
                </a:solidFill>
                <a:cs typeface="Times New Roman" panose="02020603050405020304" pitchFamily="18" charset="0"/>
              </a:rPr>
              <a:t>Native</a:t>
            </a:r>
          </a:p>
          <a:p>
            <a:pPr algn="ctr"/>
            <a:r>
              <a:rPr lang="en-US" dirty="0">
                <a:solidFill>
                  <a:schemeClr val="tx1"/>
                </a:solidFill>
                <a:cs typeface="Times New Roman" panose="02020603050405020304" pitchFamily="18" charset="0"/>
              </a:rPr>
              <a:t>program</a:t>
            </a:r>
          </a:p>
          <a:p>
            <a:pPr algn="ctr"/>
            <a:r>
              <a:rPr lang="en-US" dirty="0">
                <a:solidFill>
                  <a:schemeClr val="tx1"/>
                </a:solidFill>
                <a:cs typeface="Times New Roman" panose="02020603050405020304" pitchFamily="18" charset="0"/>
              </a:rPr>
              <a:t>executor</a:t>
            </a:r>
          </a:p>
        </p:txBody>
      </p:sp>
      <p:cxnSp>
        <p:nvCxnSpPr>
          <p:cNvPr id="11" name="直接箭头连接符 10">
            <a:extLst>
              <a:ext uri="{FF2B5EF4-FFF2-40B4-BE49-F238E27FC236}">
                <a16:creationId xmlns:a16="http://schemas.microsoft.com/office/drawing/2014/main" id="{543FB2D8-CF00-4545-BBB0-06A9F709C94D}"/>
              </a:ext>
            </a:extLst>
          </p:cNvPr>
          <p:cNvCxnSpPr>
            <a:cxnSpLocks/>
          </p:cNvCxnSpPr>
          <p:nvPr/>
        </p:nvCxnSpPr>
        <p:spPr>
          <a:xfrm flipH="1">
            <a:off x="2675630" y="2777353"/>
            <a:ext cx="3462" cy="26521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矩形: 圆角 11">
            <a:extLst>
              <a:ext uri="{FF2B5EF4-FFF2-40B4-BE49-F238E27FC236}">
                <a16:creationId xmlns:a16="http://schemas.microsoft.com/office/drawing/2014/main" id="{DEB34433-4D93-469E-A282-16B7113DC731}"/>
              </a:ext>
            </a:extLst>
          </p:cNvPr>
          <p:cNvSpPr/>
          <p:nvPr/>
        </p:nvSpPr>
        <p:spPr>
          <a:xfrm>
            <a:off x="4929129" y="2546159"/>
            <a:ext cx="1482520" cy="1109288"/>
          </a:xfrm>
          <a:prstGeom prst="round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err="1">
                <a:solidFill>
                  <a:schemeClr val="tx1"/>
                </a:solidFill>
                <a:cs typeface="Times New Roman" panose="02020603050405020304" pitchFamily="18" charset="0"/>
              </a:rPr>
              <a:t>RefGraph</a:t>
            </a:r>
            <a:endParaRPr lang="en-US" altLang="zh-CN" dirty="0">
              <a:solidFill>
                <a:schemeClr val="tx1"/>
              </a:solidFill>
              <a:cs typeface="Times New Roman" panose="02020603050405020304" pitchFamily="18" charset="0"/>
            </a:endParaRPr>
          </a:p>
          <a:p>
            <a:pPr algn="ctr"/>
            <a:r>
              <a:rPr lang="en-US" dirty="0">
                <a:solidFill>
                  <a:schemeClr val="tx1"/>
                </a:solidFill>
                <a:cs typeface="Times New Roman" panose="02020603050405020304" pitchFamily="18" charset="0"/>
              </a:rPr>
              <a:t>updater</a:t>
            </a:r>
          </a:p>
        </p:txBody>
      </p:sp>
      <p:sp>
        <p:nvSpPr>
          <p:cNvPr id="13" name="矩形: 圆角 12">
            <a:extLst>
              <a:ext uri="{FF2B5EF4-FFF2-40B4-BE49-F238E27FC236}">
                <a16:creationId xmlns:a16="http://schemas.microsoft.com/office/drawing/2014/main" id="{515BB2B0-D63D-4E75-8AC4-AFB88D300D1E}"/>
              </a:ext>
            </a:extLst>
          </p:cNvPr>
          <p:cNvSpPr/>
          <p:nvPr/>
        </p:nvSpPr>
        <p:spPr>
          <a:xfrm>
            <a:off x="7287706" y="2425509"/>
            <a:ext cx="2610291" cy="2844007"/>
          </a:xfrm>
          <a:prstGeom prst="roundRect">
            <a:avLst/>
          </a:prstGeom>
          <a:solidFill>
            <a:srgbClr val="EAF2F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solidFill>
                  <a:schemeClr val="tx1"/>
                </a:solidFill>
                <a:cs typeface="Times New Roman" panose="02020603050405020304" pitchFamily="18" charset="0"/>
              </a:rPr>
              <a:t>Reference Graph</a:t>
            </a:r>
          </a:p>
          <a:p>
            <a:pPr algn="ctr"/>
            <a:endParaRPr lang="en-US" dirty="0">
              <a:solidFill>
                <a:schemeClr val="tx1"/>
              </a:solidFill>
              <a:cs typeface="Times New Roman" panose="02020603050405020304" pitchFamily="18" charset="0"/>
            </a:endParaRPr>
          </a:p>
          <a:p>
            <a:pPr algn="ctr"/>
            <a:endParaRPr lang="en-US" dirty="0">
              <a:solidFill>
                <a:schemeClr val="tx1"/>
              </a:solidFill>
              <a:cs typeface="Times New Roman" panose="02020603050405020304" pitchFamily="18" charset="0"/>
            </a:endParaRPr>
          </a:p>
        </p:txBody>
      </p:sp>
      <p:sp>
        <p:nvSpPr>
          <p:cNvPr id="14" name="流程图: 文档 13">
            <a:extLst>
              <a:ext uri="{FF2B5EF4-FFF2-40B4-BE49-F238E27FC236}">
                <a16:creationId xmlns:a16="http://schemas.microsoft.com/office/drawing/2014/main" id="{27488BDA-76A8-4209-8A76-E354E1C35E35}"/>
              </a:ext>
            </a:extLst>
          </p:cNvPr>
          <p:cNvSpPr/>
          <p:nvPr/>
        </p:nvSpPr>
        <p:spPr>
          <a:xfrm>
            <a:off x="2206394" y="2100408"/>
            <a:ext cx="945396" cy="717059"/>
          </a:xfrm>
          <a:prstGeom prst="flowChartDocument">
            <a:avLst/>
          </a:prstGeom>
          <a:solidFill>
            <a:srgbClr val="FFF8E5"/>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dirty="0">
                <a:solidFill>
                  <a:schemeClr val="tx1"/>
                </a:solidFill>
                <a:cs typeface="Times New Roman" panose="02020603050405020304" pitchFamily="18" charset="0"/>
              </a:rPr>
              <a:t>User</a:t>
            </a:r>
          </a:p>
          <a:p>
            <a:pPr algn="ctr"/>
            <a:r>
              <a:rPr lang="en-US" dirty="0">
                <a:solidFill>
                  <a:schemeClr val="tx1"/>
                </a:solidFill>
                <a:cs typeface="Times New Roman" panose="02020603050405020304" pitchFamily="18" charset="0"/>
              </a:rPr>
              <a:t>program</a:t>
            </a:r>
          </a:p>
        </p:txBody>
      </p:sp>
      <p:sp>
        <p:nvSpPr>
          <p:cNvPr id="15" name="矩形: 圆角 14">
            <a:extLst>
              <a:ext uri="{FF2B5EF4-FFF2-40B4-BE49-F238E27FC236}">
                <a16:creationId xmlns:a16="http://schemas.microsoft.com/office/drawing/2014/main" id="{7378BAB1-EDC6-4A11-B89C-6A9EDDD0D798}"/>
              </a:ext>
            </a:extLst>
          </p:cNvPr>
          <p:cNvSpPr/>
          <p:nvPr/>
        </p:nvSpPr>
        <p:spPr>
          <a:xfrm>
            <a:off x="4929129" y="3901929"/>
            <a:ext cx="1482520" cy="1109288"/>
          </a:xfrm>
          <a:prstGeom prst="roundRect">
            <a:avLst/>
          </a:prstGeom>
          <a:solidFill>
            <a:srgbClr val="FF7C8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cs typeface="Times New Roman" panose="02020603050405020304" pitchFamily="18" charset="0"/>
              </a:rPr>
              <a:t>Record</a:t>
            </a:r>
          </a:p>
          <a:p>
            <a:pPr algn="ctr"/>
            <a:r>
              <a:rPr lang="en-US" dirty="0">
                <a:solidFill>
                  <a:schemeClr val="tx1"/>
                </a:solidFill>
                <a:cs typeface="Times New Roman" panose="02020603050405020304" pitchFamily="18" charset="0"/>
              </a:rPr>
              <a:t>generator</a:t>
            </a:r>
          </a:p>
        </p:txBody>
      </p:sp>
      <p:grpSp>
        <p:nvGrpSpPr>
          <p:cNvPr id="16" name="组合 15">
            <a:extLst>
              <a:ext uri="{FF2B5EF4-FFF2-40B4-BE49-F238E27FC236}">
                <a16:creationId xmlns:a16="http://schemas.microsoft.com/office/drawing/2014/main" id="{38899BD5-D742-4BFD-8415-39571F37AD19}"/>
              </a:ext>
            </a:extLst>
          </p:cNvPr>
          <p:cNvGrpSpPr/>
          <p:nvPr/>
        </p:nvGrpSpPr>
        <p:grpSpPr>
          <a:xfrm>
            <a:off x="4929129" y="5430779"/>
            <a:ext cx="3551584" cy="601682"/>
            <a:chOff x="3960466" y="5925502"/>
            <a:chExt cx="3885706" cy="601682"/>
          </a:xfrm>
        </p:grpSpPr>
        <p:sp>
          <p:nvSpPr>
            <p:cNvPr id="17" name="矩形: 圆角 16">
              <a:extLst>
                <a:ext uri="{FF2B5EF4-FFF2-40B4-BE49-F238E27FC236}">
                  <a16:creationId xmlns:a16="http://schemas.microsoft.com/office/drawing/2014/main" id="{5D8B668B-55CD-4D55-8132-53A3DF47B98C}"/>
                </a:ext>
              </a:extLst>
            </p:cNvPr>
            <p:cNvSpPr/>
            <p:nvPr/>
          </p:nvSpPr>
          <p:spPr>
            <a:xfrm>
              <a:off x="3960466" y="5925502"/>
              <a:ext cx="3885706" cy="601682"/>
            </a:xfrm>
            <a:prstGeom prst="roundRect">
              <a:avLst/>
            </a:prstGeom>
            <a:solidFill>
              <a:srgbClr val="FFF8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cs typeface="Times New Roman" panose="02020603050405020304" pitchFamily="18" charset="0"/>
                </a:rPr>
                <a:t>Record</a:t>
              </a:r>
            </a:p>
          </p:txBody>
        </p:sp>
        <p:sp>
          <p:nvSpPr>
            <p:cNvPr id="18" name="椭圆 17">
              <a:extLst>
                <a:ext uri="{FF2B5EF4-FFF2-40B4-BE49-F238E27FC236}">
                  <a16:creationId xmlns:a16="http://schemas.microsoft.com/office/drawing/2014/main" id="{5F99811D-B3B2-428A-AAC6-93B44B97D801}"/>
                </a:ext>
              </a:extLst>
            </p:cNvPr>
            <p:cNvSpPr/>
            <p:nvPr/>
          </p:nvSpPr>
          <p:spPr>
            <a:xfrm>
              <a:off x="4902209" y="6000451"/>
              <a:ext cx="872198" cy="451784"/>
            </a:xfrm>
            <a:prstGeom prst="ellipse">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dirty="0">
                  <a:solidFill>
                    <a:schemeClr val="tx1"/>
                  </a:solidFill>
                  <a:cs typeface="Times New Roman" panose="02020603050405020304" pitchFamily="18" charset="0"/>
                </a:rPr>
                <a:t>Guard</a:t>
              </a:r>
            </a:p>
          </p:txBody>
        </p:sp>
        <p:sp>
          <p:nvSpPr>
            <p:cNvPr id="19" name="椭圆 18">
              <a:extLst>
                <a:ext uri="{FF2B5EF4-FFF2-40B4-BE49-F238E27FC236}">
                  <a16:creationId xmlns:a16="http://schemas.microsoft.com/office/drawing/2014/main" id="{B98FA0B8-8321-42B8-A288-9DB7C140C185}"/>
                </a:ext>
              </a:extLst>
            </p:cNvPr>
            <p:cNvSpPr/>
            <p:nvPr/>
          </p:nvSpPr>
          <p:spPr>
            <a:xfrm>
              <a:off x="5845368" y="6000451"/>
              <a:ext cx="872198" cy="451784"/>
            </a:xfrm>
            <a:prstGeom prst="ellipse">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dirty="0">
                  <a:solidFill>
                    <a:schemeClr val="tx1"/>
                  </a:solidFill>
                  <a:cs typeface="Times New Roman" panose="02020603050405020304" pitchFamily="18" charset="0"/>
                </a:rPr>
                <a:t>Mock</a:t>
              </a:r>
              <a:endParaRPr lang="en-US" dirty="0">
                <a:solidFill>
                  <a:schemeClr val="tx1"/>
                </a:solidFill>
                <a:cs typeface="Times New Roman" panose="02020603050405020304" pitchFamily="18" charset="0"/>
              </a:endParaRPr>
            </a:p>
          </p:txBody>
        </p:sp>
        <p:sp>
          <p:nvSpPr>
            <p:cNvPr id="20" name="椭圆 19">
              <a:extLst>
                <a:ext uri="{FF2B5EF4-FFF2-40B4-BE49-F238E27FC236}">
                  <a16:creationId xmlns:a16="http://schemas.microsoft.com/office/drawing/2014/main" id="{D9989F97-029A-4868-80AF-22F8BD7EC88A}"/>
                </a:ext>
              </a:extLst>
            </p:cNvPr>
            <p:cNvSpPr/>
            <p:nvPr/>
          </p:nvSpPr>
          <p:spPr>
            <a:xfrm>
              <a:off x="6813558" y="6000451"/>
              <a:ext cx="872198" cy="451784"/>
            </a:xfrm>
            <a:prstGeom prst="ellipse">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dirty="0">
                  <a:solidFill>
                    <a:schemeClr val="tx1"/>
                  </a:solidFill>
                  <a:cs typeface="Times New Roman" panose="02020603050405020304" pitchFamily="18" charset="0"/>
                </a:rPr>
                <a:t>Graph</a:t>
              </a:r>
            </a:p>
          </p:txBody>
        </p:sp>
      </p:grpSp>
      <p:cxnSp>
        <p:nvCxnSpPr>
          <p:cNvPr id="21" name="直接箭头连接符 20">
            <a:extLst>
              <a:ext uri="{FF2B5EF4-FFF2-40B4-BE49-F238E27FC236}">
                <a16:creationId xmlns:a16="http://schemas.microsoft.com/office/drawing/2014/main" id="{BB291B0C-6725-4666-B4ED-612151431BFA}"/>
              </a:ext>
            </a:extLst>
          </p:cNvPr>
          <p:cNvCxnSpPr>
            <a:cxnSpLocks/>
            <a:stCxn id="10" idx="2"/>
            <a:endCxn id="22" idx="0"/>
          </p:cNvCxnSpPr>
          <p:nvPr/>
        </p:nvCxnSpPr>
        <p:spPr>
          <a:xfrm flipH="1">
            <a:off x="2659731" y="4660678"/>
            <a:ext cx="15899" cy="70820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文本框 21">
            <a:extLst>
              <a:ext uri="{FF2B5EF4-FFF2-40B4-BE49-F238E27FC236}">
                <a16:creationId xmlns:a16="http://schemas.microsoft.com/office/drawing/2014/main" id="{0FD16F1B-CEA2-4CA9-91FC-66C64CA47252}"/>
              </a:ext>
            </a:extLst>
          </p:cNvPr>
          <p:cNvSpPr txBox="1"/>
          <p:nvPr/>
        </p:nvSpPr>
        <p:spPr>
          <a:xfrm>
            <a:off x="2167673" y="5368882"/>
            <a:ext cx="984116" cy="646331"/>
          </a:xfrm>
          <a:prstGeom prst="rect">
            <a:avLst/>
          </a:prstGeom>
          <a:noFill/>
        </p:spPr>
        <p:txBody>
          <a:bodyPr wrap="none" rtlCol="0">
            <a:spAutoFit/>
          </a:bodyPr>
          <a:lstStyle/>
          <a:p>
            <a:pPr algn="ctr"/>
            <a:r>
              <a:rPr lang="en-US" dirty="0">
                <a:cs typeface="Times New Roman" panose="02020603050405020304" pitchFamily="18" charset="0"/>
              </a:rPr>
              <a:t>program</a:t>
            </a:r>
          </a:p>
          <a:p>
            <a:pPr algn="ctr"/>
            <a:r>
              <a:rPr lang="en-US" dirty="0">
                <a:cs typeface="Times New Roman" panose="02020603050405020304" pitchFamily="18" charset="0"/>
              </a:rPr>
              <a:t>output</a:t>
            </a:r>
          </a:p>
        </p:txBody>
      </p:sp>
      <p:sp>
        <p:nvSpPr>
          <p:cNvPr id="23" name="箭头: 下 22">
            <a:extLst>
              <a:ext uri="{FF2B5EF4-FFF2-40B4-BE49-F238E27FC236}">
                <a16:creationId xmlns:a16="http://schemas.microsoft.com/office/drawing/2014/main" id="{F912F1BB-B473-4E11-BBD8-B8A962429D6C}"/>
              </a:ext>
            </a:extLst>
          </p:cNvPr>
          <p:cNvSpPr/>
          <p:nvPr/>
        </p:nvSpPr>
        <p:spPr>
          <a:xfrm rot="16200000">
            <a:off x="6711512" y="2390599"/>
            <a:ext cx="342531" cy="685817"/>
          </a:xfrm>
          <a:prstGeom prst="downArrow">
            <a:avLst/>
          </a:prstGeom>
          <a:solidFill>
            <a:schemeClr val="accent2">
              <a:lumMod val="40000"/>
              <a:lumOff val="60000"/>
            </a:schemeClr>
          </a:solidFill>
          <a:ln w="19050">
            <a:solidFill>
              <a:schemeClr val="tx1"/>
            </a:solidFill>
          </a:ln>
        </p:spPr>
        <p:txBody>
          <a:bodyPr wrap="none" rtlCol="0">
            <a:noAutofit/>
          </a:bodyPr>
          <a:lstStyle/>
          <a:p>
            <a:pPr algn="ctr"/>
            <a:endParaRPr lang="en-US">
              <a:solidFill>
                <a:schemeClr val="tx1"/>
              </a:solidFill>
              <a:cs typeface="Times New Roman" panose="02020603050405020304" pitchFamily="18" charset="0"/>
            </a:endParaRPr>
          </a:p>
        </p:txBody>
      </p:sp>
      <p:sp>
        <p:nvSpPr>
          <p:cNvPr id="24" name="箭头: 下 23">
            <a:extLst>
              <a:ext uri="{FF2B5EF4-FFF2-40B4-BE49-F238E27FC236}">
                <a16:creationId xmlns:a16="http://schemas.microsoft.com/office/drawing/2014/main" id="{AE3C8A3B-B3D6-47B4-B7D6-E64E251C5A97}"/>
              </a:ext>
            </a:extLst>
          </p:cNvPr>
          <p:cNvSpPr/>
          <p:nvPr/>
        </p:nvSpPr>
        <p:spPr>
          <a:xfrm rot="5400000">
            <a:off x="6658123" y="4130885"/>
            <a:ext cx="342531" cy="597482"/>
          </a:xfrm>
          <a:prstGeom prst="downArrow">
            <a:avLst/>
          </a:prstGeom>
          <a:solidFill>
            <a:srgbClr val="FFB9B9"/>
          </a:solidFill>
          <a:ln w="19050">
            <a:solidFill>
              <a:schemeClr val="tx1"/>
            </a:solidFill>
          </a:ln>
        </p:spPr>
        <p:txBody>
          <a:bodyPr wrap="none" rtlCol="0">
            <a:noAutofit/>
          </a:bodyPr>
          <a:lstStyle/>
          <a:p>
            <a:pPr algn="ctr"/>
            <a:endParaRPr lang="en-US">
              <a:solidFill>
                <a:schemeClr val="tx1"/>
              </a:solidFill>
              <a:cs typeface="Times New Roman" panose="02020603050405020304" pitchFamily="18" charset="0"/>
            </a:endParaRPr>
          </a:p>
        </p:txBody>
      </p:sp>
      <p:grpSp>
        <p:nvGrpSpPr>
          <p:cNvPr id="25" name="组合 24">
            <a:extLst>
              <a:ext uri="{FF2B5EF4-FFF2-40B4-BE49-F238E27FC236}">
                <a16:creationId xmlns:a16="http://schemas.microsoft.com/office/drawing/2014/main" id="{DDBE9FF6-CB55-4FAF-B55A-6DA0E1E2D4F7}"/>
              </a:ext>
            </a:extLst>
          </p:cNvPr>
          <p:cNvGrpSpPr/>
          <p:nvPr/>
        </p:nvGrpSpPr>
        <p:grpSpPr>
          <a:xfrm>
            <a:off x="7499853" y="3071350"/>
            <a:ext cx="2255561" cy="1982416"/>
            <a:chOff x="6260613" y="3889789"/>
            <a:chExt cx="2255561" cy="1982416"/>
          </a:xfrm>
        </p:grpSpPr>
        <p:sp>
          <p:nvSpPr>
            <p:cNvPr id="26" name="矩形: 圆角 25">
              <a:extLst>
                <a:ext uri="{FF2B5EF4-FFF2-40B4-BE49-F238E27FC236}">
                  <a16:creationId xmlns:a16="http://schemas.microsoft.com/office/drawing/2014/main" id="{0B435954-1454-4DFD-B60A-5A9B741EEF54}"/>
                </a:ext>
              </a:extLst>
            </p:cNvPr>
            <p:cNvSpPr/>
            <p:nvPr/>
          </p:nvSpPr>
          <p:spPr>
            <a:xfrm>
              <a:off x="6312309" y="5117576"/>
              <a:ext cx="795165" cy="754629"/>
            </a:xfrm>
            <a:prstGeom prst="roundRect">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cs typeface="Times New Roman" panose="02020603050405020304" pitchFamily="18" charset="0"/>
              </a:endParaRPr>
            </a:p>
          </p:txBody>
        </p:sp>
        <p:sp>
          <p:nvSpPr>
            <p:cNvPr id="27" name="矩形: 圆角 26">
              <a:extLst>
                <a:ext uri="{FF2B5EF4-FFF2-40B4-BE49-F238E27FC236}">
                  <a16:creationId xmlns:a16="http://schemas.microsoft.com/office/drawing/2014/main" id="{3CD3C60A-8A9A-4703-ADF2-381E308B747E}"/>
                </a:ext>
              </a:extLst>
            </p:cNvPr>
            <p:cNvSpPr/>
            <p:nvPr/>
          </p:nvSpPr>
          <p:spPr>
            <a:xfrm>
              <a:off x="6260613" y="3889789"/>
              <a:ext cx="2188749" cy="754629"/>
            </a:xfrm>
            <a:prstGeom prst="roundRect">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cs typeface="Times New Roman" panose="02020603050405020304" pitchFamily="18" charset="0"/>
                </a:rPr>
                <a:t>List</a:t>
              </a:r>
            </a:p>
            <a:p>
              <a:r>
                <a:rPr lang="en-US" dirty="0">
                  <a:solidFill>
                    <a:schemeClr val="tx1"/>
                  </a:solidFill>
                  <a:cs typeface="Times New Roman" panose="02020603050405020304" pitchFamily="18" charset="0"/>
                </a:rPr>
                <a:t>x</a:t>
              </a:r>
            </a:p>
          </p:txBody>
        </p:sp>
        <p:sp>
          <p:nvSpPr>
            <p:cNvPr id="28" name="椭圆 27">
              <a:extLst>
                <a:ext uri="{FF2B5EF4-FFF2-40B4-BE49-F238E27FC236}">
                  <a16:creationId xmlns:a16="http://schemas.microsoft.com/office/drawing/2014/main" id="{ABB8D0B7-45B0-4B87-B230-48DE74CF35D8}"/>
                </a:ext>
              </a:extLst>
            </p:cNvPr>
            <p:cNvSpPr/>
            <p:nvPr/>
          </p:nvSpPr>
          <p:spPr>
            <a:xfrm>
              <a:off x="6939470" y="4002187"/>
              <a:ext cx="656954" cy="57339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dirty="0">
                  <a:solidFill>
                    <a:schemeClr val="tx1"/>
                  </a:solidFill>
                  <a:cs typeface="Times New Roman" panose="02020603050405020304" pitchFamily="18" charset="0"/>
                </a:rPr>
                <a:t>V0</a:t>
              </a:r>
            </a:p>
            <a:p>
              <a:pPr algn="ctr"/>
              <a:r>
                <a:rPr lang="en-US" dirty="0">
                  <a:solidFill>
                    <a:schemeClr val="tx1"/>
                  </a:solidFill>
                  <a:cs typeface="Times New Roman" panose="02020603050405020304" pitchFamily="18" charset="0"/>
                </a:rPr>
                <a:t>[6,8]</a:t>
              </a:r>
            </a:p>
          </p:txBody>
        </p:sp>
        <p:sp>
          <p:nvSpPr>
            <p:cNvPr id="29" name="椭圆 28">
              <a:extLst>
                <a:ext uri="{FF2B5EF4-FFF2-40B4-BE49-F238E27FC236}">
                  <a16:creationId xmlns:a16="http://schemas.microsoft.com/office/drawing/2014/main" id="{FACBA61F-D767-4A76-BA28-9968F4118588}"/>
                </a:ext>
              </a:extLst>
            </p:cNvPr>
            <p:cNvSpPr/>
            <p:nvPr/>
          </p:nvSpPr>
          <p:spPr>
            <a:xfrm>
              <a:off x="6456869" y="5259908"/>
              <a:ext cx="536600" cy="45968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cs typeface="Times New Roman" panose="02020603050405020304" pitchFamily="18" charset="0"/>
                </a:rPr>
                <a:t>6</a:t>
              </a:r>
            </a:p>
          </p:txBody>
        </p:sp>
        <p:sp>
          <p:nvSpPr>
            <p:cNvPr id="30" name="椭圆 29">
              <a:extLst>
                <a:ext uri="{FF2B5EF4-FFF2-40B4-BE49-F238E27FC236}">
                  <a16:creationId xmlns:a16="http://schemas.microsoft.com/office/drawing/2014/main" id="{C513BBD5-2A13-4D4B-AACE-055D988D2767}"/>
                </a:ext>
              </a:extLst>
            </p:cNvPr>
            <p:cNvSpPr/>
            <p:nvPr/>
          </p:nvSpPr>
          <p:spPr>
            <a:xfrm>
              <a:off x="7707519" y="4006390"/>
              <a:ext cx="656954" cy="57339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dirty="0">
                  <a:solidFill>
                    <a:schemeClr val="tx1"/>
                  </a:solidFill>
                  <a:cs typeface="Times New Roman" panose="02020603050405020304" pitchFamily="18" charset="0"/>
                </a:rPr>
                <a:t>V1</a:t>
              </a:r>
            </a:p>
            <a:p>
              <a:pPr algn="ctr"/>
              <a:r>
                <a:rPr lang="en-US" dirty="0">
                  <a:solidFill>
                    <a:schemeClr val="tx1"/>
                  </a:solidFill>
                  <a:cs typeface="Times New Roman" panose="02020603050405020304" pitchFamily="18" charset="0"/>
                </a:rPr>
                <a:t>[8]</a:t>
              </a:r>
            </a:p>
          </p:txBody>
        </p:sp>
        <p:cxnSp>
          <p:nvCxnSpPr>
            <p:cNvPr id="31" name="连接符: 曲线 30">
              <a:extLst>
                <a:ext uri="{FF2B5EF4-FFF2-40B4-BE49-F238E27FC236}">
                  <a16:creationId xmlns:a16="http://schemas.microsoft.com/office/drawing/2014/main" id="{1DF242FF-D1F6-4934-A78A-7B12D8BE56A3}"/>
                </a:ext>
              </a:extLst>
            </p:cNvPr>
            <p:cNvCxnSpPr>
              <a:cxnSpLocks/>
              <a:stCxn id="28" idx="4"/>
              <a:endCxn id="26" idx="0"/>
            </p:cNvCxnSpPr>
            <p:nvPr/>
          </p:nvCxnSpPr>
          <p:spPr>
            <a:xfrm rot="5400000">
              <a:off x="6717924" y="4567552"/>
              <a:ext cx="541993" cy="558055"/>
            </a:xfrm>
            <a:prstGeom prst="curved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连接符: 曲线 31">
              <a:extLst>
                <a:ext uri="{FF2B5EF4-FFF2-40B4-BE49-F238E27FC236}">
                  <a16:creationId xmlns:a16="http://schemas.microsoft.com/office/drawing/2014/main" id="{2C59DD1F-5100-4ED1-BEE7-C5E71F9ECCE1}"/>
                </a:ext>
              </a:extLst>
            </p:cNvPr>
            <p:cNvCxnSpPr>
              <a:cxnSpLocks/>
              <a:stCxn id="28" idx="4"/>
              <a:endCxn id="37" idx="0"/>
            </p:cNvCxnSpPr>
            <p:nvPr/>
          </p:nvCxnSpPr>
          <p:spPr>
            <a:xfrm rot="16200000" flipH="1">
              <a:off x="7337768" y="4505761"/>
              <a:ext cx="541993" cy="681635"/>
            </a:xfrm>
            <a:prstGeom prst="curved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连接符: 曲线 32">
              <a:extLst>
                <a:ext uri="{FF2B5EF4-FFF2-40B4-BE49-F238E27FC236}">
                  <a16:creationId xmlns:a16="http://schemas.microsoft.com/office/drawing/2014/main" id="{58B96E67-809A-4A90-80C3-4DF20C4DEBFC}"/>
                </a:ext>
              </a:extLst>
            </p:cNvPr>
            <p:cNvCxnSpPr>
              <a:cxnSpLocks/>
              <a:stCxn id="30" idx="4"/>
              <a:endCxn id="37" idx="0"/>
            </p:cNvCxnSpPr>
            <p:nvPr/>
          </p:nvCxnSpPr>
          <p:spPr>
            <a:xfrm rot="5400000">
              <a:off x="7723894" y="4805474"/>
              <a:ext cx="537790" cy="86414"/>
            </a:xfrm>
            <a:prstGeom prst="curved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文本框 33">
              <a:extLst>
                <a:ext uri="{FF2B5EF4-FFF2-40B4-BE49-F238E27FC236}">
                  <a16:creationId xmlns:a16="http://schemas.microsoft.com/office/drawing/2014/main" id="{5A55CFE5-B4CB-4D1F-B43E-A1A17700164F}"/>
                </a:ext>
              </a:extLst>
            </p:cNvPr>
            <p:cNvSpPr txBox="1"/>
            <p:nvPr/>
          </p:nvSpPr>
          <p:spPr>
            <a:xfrm>
              <a:off x="6325934" y="4717280"/>
              <a:ext cx="542136" cy="369332"/>
            </a:xfrm>
            <a:prstGeom prst="rect">
              <a:avLst/>
            </a:prstGeom>
            <a:noFill/>
            <a:ln w="12700">
              <a:noFill/>
            </a:ln>
          </p:spPr>
          <p:txBody>
            <a:bodyPr wrap="none" rtlCol="0">
              <a:spAutoFit/>
            </a:bodyPr>
            <a:lstStyle/>
            <a:p>
              <a:pPr algn="ctr"/>
              <a:r>
                <a:rPr lang="en-US" dirty="0">
                  <a:cs typeface="Times New Roman" panose="02020603050405020304" pitchFamily="18" charset="0"/>
                </a:rPr>
                <a:t>x[0]</a:t>
              </a:r>
            </a:p>
          </p:txBody>
        </p:sp>
        <p:sp>
          <p:nvSpPr>
            <p:cNvPr id="35" name="文本框 34">
              <a:extLst>
                <a:ext uri="{FF2B5EF4-FFF2-40B4-BE49-F238E27FC236}">
                  <a16:creationId xmlns:a16="http://schemas.microsoft.com/office/drawing/2014/main" id="{205AE858-50D3-4983-8A96-182B342EEB96}"/>
                </a:ext>
              </a:extLst>
            </p:cNvPr>
            <p:cNvSpPr txBox="1"/>
            <p:nvPr/>
          </p:nvSpPr>
          <p:spPr>
            <a:xfrm>
              <a:off x="7252568" y="4728883"/>
              <a:ext cx="542136" cy="369332"/>
            </a:xfrm>
            <a:prstGeom prst="rect">
              <a:avLst/>
            </a:prstGeom>
            <a:noFill/>
            <a:ln w="12700">
              <a:noFill/>
            </a:ln>
          </p:spPr>
          <p:txBody>
            <a:bodyPr wrap="none" rtlCol="0">
              <a:spAutoFit/>
            </a:bodyPr>
            <a:lstStyle/>
            <a:p>
              <a:pPr algn="ctr"/>
              <a:r>
                <a:rPr lang="en-US" dirty="0">
                  <a:cs typeface="Times New Roman" panose="02020603050405020304" pitchFamily="18" charset="0"/>
                </a:rPr>
                <a:t>x[1]</a:t>
              </a:r>
            </a:p>
          </p:txBody>
        </p:sp>
        <p:sp>
          <p:nvSpPr>
            <p:cNvPr id="36" name="文本框 35">
              <a:extLst>
                <a:ext uri="{FF2B5EF4-FFF2-40B4-BE49-F238E27FC236}">
                  <a16:creationId xmlns:a16="http://schemas.microsoft.com/office/drawing/2014/main" id="{49BC289C-1EF9-45B1-975C-44BED724139C}"/>
                </a:ext>
              </a:extLst>
            </p:cNvPr>
            <p:cNvSpPr txBox="1"/>
            <p:nvPr/>
          </p:nvSpPr>
          <p:spPr>
            <a:xfrm>
              <a:off x="7974038" y="4709522"/>
              <a:ext cx="542136" cy="369332"/>
            </a:xfrm>
            <a:prstGeom prst="rect">
              <a:avLst/>
            </a:prstGeom>
            <a:noFill/>
            <a:ln w="12700">
              <a:noFill/>
            </a:ln>
          </p:spPr>
          <p:txBody>
            <a:bodyPr wrap="none" rtlCol="0">
              <a:spAutoFit/>
            </a:bodyPr>
            <a:lstStyle/>
            <a:p>
              <a:pPr algn="ctr"/>
              <a:r>
                <a:rPr lang="en-US" dirty="0">
                  <a:cs typeface="Times New Roman" panose="02020603050405020304" pitchFamily="18" charset="0"/>
                </a:rPr>
                <a:t>x[1]</a:t>
              </a:r>
            </a:p>
          </p:txBody>
        </p:sp>
        <p:sp>
          <p:nvSpPr>
            <p:cNvPr id="37" name="矩形: 圆角 36">
              <a:extLst>
                <a:ext uri="{FF2B5EF4-FFF2-40B4-BE49-F238E27FC236}">
                  <a16:creationId xmlns:a16="http://schemas.microsoft.com/office/drawing/2014/main" id="{B7971081-7D6A-4E7C-8A20-B99E2D9391FE}"/>
                </a:ext>
              </a:extLst>
            </p:cNvPr>
            <p:cNvSpPr/>
            <p:nvPr/>
          </p:nvSpPr>
          <p:spPr>
            <a:xfrm>
              <a:off x="7551999" y="5117576"/>
              <a:ext cx="795165" cy="754629"/>
            </a:xfrm>
            <a:prstGeom prst="roundRect">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cs typeface="Times New Roman" panose="02020603050405020304" pitchFamily="18" charset="0"/>
              </a:endParaRPr>
            </a:p>
          </p:txBody>
        </p:sp>
        <p:sp>
          <p:nvSpPr>
            <p:cNvPr id="38" name="椭圆 37">
              <a:extLst>
                <a:ext uri="{FF2B5EF4-FFF2-40B4-BE49-F238E27FC236}">
                  <a16:creationId xmlns:a16="http://schemas.microsoft.com/office/drawing/2014/main" id="{343F134A-BE5E-4CE0-A577-A33244981D0D}"/>
                </a:ext>
              </a:extLst>
            </p:cNvPr>
            <p:cNvSpPr/>
            <p:nvPr/>
          </p:nvSpPr>
          <p:spPr>
            <a:xfrm>
              <a:off x="7696559" y="5259908"/>
              <a:ext cx="536600" cy="45968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cs typeface="Times New Roman" panose="02020603050405020304" pitchFamily="18" charset="0"/>
                </a:rPr>
                <a:t>8</a:t>
              </a:r>
            </a:p>
          </p:txBody>
        </p:sp>
      </p:grpSp>
      <p:sp>
        <p:nvSpPr>
          <p:cNvPr id="39" name="文本框 38">
            <a:extLst>
              <a:ext uri="{FF2B5EF4-FFF2-40B4-BE49-F238E27FC236}">
                <a16:creationId xmlns:a16="http://schemas.microsoft.com/office/drawing/2014/main" id="{CF8AA82F-1743-4D78-B3D0-5A4C03B1E696}"/>
              </a:ext>
            </a:extLst>
          </p:cNvPr>
          <p:cNvSpPr txBox="1"/>
          <p:nvPr/>
        </p:nvSpPr>
        <p:spPr>
          <a:xfrm>
            <a:off x="6449568" y="2235195"/>
            <a:ext cx="848502" cy="369332"/>
          </a:xfrm>
          <a:prstGeom prst="rect">
            <a:avLst/>
          </a:prstGeom>
          <a:noFill/>
        </p:spPr>
        <p:txBody>
          <a:bodyPr wrap="none" rtlCol="0">
            <a:spAutoFit/>
          </a:bodyPr>
          <a:lstStyle/>
          <a:p>
            <a:r>
              <a:rPr lang="en-US" dirty="0">
                <a:cs typeface="Times New Roman" panose="02020603050405020304" pitchFamily="18" charset="0"/>
              </a:rPr>
              <a:t>update</a:t>
            </a:r>
          </a:p>
        </p:txBody>
      </p:sp>
      <p:sp>
        <p:nvSpPr>
          <p:cNvPr id="40" name="箭头: 下 39">
            <a:extLst>
              <a:ext uri="{FF2B5EF4-FFF2-40B4-BE49-F238E27FC236}">
                <a16:creationId xmlns:a16="http://schemas.microsoft.com/office/drawing/2014/main" id="{443A4AF9-AB11-4736-8CFE-20F818E89C57}"/>
              </a:ext>
            </a:extLst>
          </p:cNvPr>
          <p:cNvSpPr/>
          <p:nvPr/>
        </p:nvSpPr>
        <p:spPr>
          <a:xfrm rot="16200000">
            <a:off x="6708621" y="2744883"/>
            <a:ext cx="342531" cy="672980"/>
          </a:xfrm>
          <a:prstGeom prst="downArrow">
            <a:avLst/>
          </a:prstGeom>
          <a:solidFill>
            <a:schemeClr val="accent2">
              <a:lumMod val="40000"/>
              <a:lumOff val="60000"/>
            </a:schemeClr>
          </a:solidFill>
          <a:ln w="19050">
            <a:solidFill>
              <a:schemeClr val="tx1"/>
            </a:solidFill>
          </a:ln>
        </p:spPr>
        <p:txBody>
          <a:bodyPr wrap="none" rtlCol="0">
            <a:noAutofit/>
          </a:bodyPr>
          <a:lstStyle/>
          <a:p>
            <a:pPr algn="ctr"/>
            <a:endParaRPr lang="en-US">
              <a:solidFill>
                <a:schemeClr val="tx1"/>
              </a:solidFill>
              <a:cs typeface="Times New Roman" panose="02020603050405020304" pitchFamily="18" charset="0"/>
            </a:endParaRPr>
          </a:p>
        </p:txBody>
      </p:sp>
      <p:sp>
        <p:nvSpPr>
          <p:cNvPr id="41" name="箭头: 下 40">
            <a:extLst>
              <a:ext uri="{FF2B5EF4-FFF2-40B4-BE49-F238E27FC236}">
                <a16:creationId xmlns:a16="http://schemas.microsoft.com/office/drawing/2014/main" id="{19BD3580-4AD0-42BD-980A-0E376EE2C11B}"/>
              </a:ext>
            </a:extLst>
          </p:cNvPr>
          <p:cNvSpPr/>
          <p:nvPr/>
        </p:nvSpPr>
        <p:spPr>
          <a:xfrm rot="16200000">
            <a:off x="6714118" y="3080835"/>
            <a:ext cx="342531" cy="672980"/>
          </a:xfrm>
          <a:prstGeom prst="downArrow">
            <a:avLst/>
          </a:prstGeom>
          <a:solidFill>
            <a:schemeClr val="accent2">
              <a:lumMod val="40000"/>
              <a:lumOff val="60000"/>
            </a:schemeClr>
          </a:solidFill>
          <a:ln w="19050">
            <a:solidFill>
              <a:schemeClr val="tx1"/>
            </a:solidFill>
          </a:ln>
        </p:spPr>
        <p:txBody>
          <a:bodyPr wrap="none" rtlCol="0">
            <a:noAutofit/>
          </a:bodyPr>
          <a:lstStyle/>
          <a:p>
            <a:pPr algn="ctr"/>
            <a:endParaRPr lang="en-US">
              <a:solidFill>
                <a:schemeClr val="tx1"/>
              </a:solidFill>
              <a:cs typeface="Times New Roman" panose="02020603050405020304" pitchFamily="18" charset="0"/>
            </a:endParaRPr>
          </a:p>
        </p:txBody>
      </p:sp>
      <p:sp>
        <p:nvSpPr>
          <p:cNvPr id="42" name="箭头: 下 41">
            <a:extLst>
              <a:ext uri="{FF2B5EF4-FFF2-40B4-BE49-F238E27FC236}">
                <a16:creationId xmlns:a16="http://schemas.microsoft.com/office/drawing/2014/main" id="{2CC32F3A-4C97-40DA-B2F8-46609FB7C849}"/>
              </a:ext>
            </a:extLst>
          </p:cNvPr>
          <p:cNvSpPr/>
          <p:nvPr/>
        </p:nvSpPr>
        <p:spPr>
          <a:xfrm>
            <a:off x="5507133" y="5035042"/>
            <a:ext cx="342531" cy="364776"/>
          </a:xfrm>
          <a:prstGeom prst="downArrow">
            <a:avLst/>
          </a:prstGeom>
          <a:solidFill>
            <a:srgbClr val="FFB9B9"/>
          </a:solidFill>
          <a:ln w="19050">
            <a:solidFill>
              <a:schemeClr val="tx1"/>
            </a:solidFill>
          </a:ln>
        </p:spPr>
        <p:txBody>
          <a:bodyPr wrap="none" rtlCol="0">
            <a:noAutofit/>
          </a:bodyPr>
          <a:lstStyle/>
          <a:p>
            <a:pPr algn="ctr"/>
            <a:endParaRPr lang="en-US">
              <a:solidFill>
                <a:schemeClr val="tx1"/>
              </a:solidFill>
              <a:cs typeface="Times New Roman" panose="02020603050405020304" pitchFamily="18" charset="0"/>
            </a:endParaRPr>
          </a:p>
        </p:txBody>
      </p:sp>
      <p:sp>
        <p:nvSpPr>
          <p:cNvPr id="43" name="文本框 42">
            <a:extLst>
              <a:ext uri="{FF2B5EF4-FFF2-40B4-BE49-F238E27FC236}">
                <a16:creationId xmlns:a16="http://schemas.microsoft.com/office/drawing/2014/main" id="{7D487CC8-5822-42F7-9D11-A3295A1C9CF0}"/>
              </a:ext>
            </a:extLst>
          </p:cNvPr>
          <p:cNvSpPr txBox="1"/>
          <p:nvPr/>
        </p:nvSpPr>
        <p:spPr>
          <a:xfrm>
            <a:off x="6527370" y="4575611"/>
            <a:ext cx="657359" cy="369332"/>
          </a:xfrm>
          <a:prstGeom prst="rect">
            <a:avLst/>
          </a:prstGeom>
          <a:noFill/>
        </p:spPr>
        <p:txBody>
          <a:bodyPr wrap="none" rtlCol="0">
            <a:spAutoFit/>
          </a:bodyPr>
          <a:lstStyle/>
          <a:p>
            <a:r>
              <a:rPr lang="en-US" dirty="0">
                <a:cs typeface="Times New Roman" panose="02020603050405020304" pitchFamily="18" charset="0"/>
              </a:rPr>
              <a:t>fetch</a:t>
            </a:r>
          </a:p>
        </p:txBody>
      </p:sp>
      <p:sp>
        <p:nvSpPr>
          <p:cNvPr id="44" name="文本框 43">
            <a:extLst>
              <a:ext uri="{FF2B5EF4-FFF2-40B4-BE49-F238E27FC236}">
                <a16:creationId xmlns:a16="http://schemas.microsoft.com/office/drawing/2014/main" id="{2D022BF3-44BD-469B-8C25-4F56297727C7}"/>
              </a:ext>
            </a:extLst>
          </p:cNvPr>
          <p:cNvSpPr txBox="1"/>
          <p:nvPr/>
        </p:nvSpPr>
        <p:spPr>
          <a:xfrm>
            <a:off x="5829043" y="4971598"/>
            <a:ext cx="1018164" cy="369332"/>
          </a:xfrm>
          <a:prstGeom prst="rect">
            <a:avLst/>
          </a:prstGeom>
          <a:noFill/>
        </p:spPr>
        <p:txBody>
          <a:bodyPr wrap="none" rtlCol="0">
            <a:spAutoFit/>
          </a:bodyPr>
          <a:lstStyle/>
          <a:p>
            <a:r>
              <a:rPr lang="en-US" dirty="0">
                <a:cs typeface="Times New Roman" panose="02020603050405020304" pitchFamily="18" charset="0"/>
              </a:rPr>
              <a:t>generate</a:t>
            </a:r>
          </a:p>
        </p:txBody>
      </p:sp>
      <p:sp>
        <p:nvSpPr>
          <p:cNvPr id="45" name="AutoShape 4" descr="箭头符号-箭头PNG图片素材下载_图片编号5328826-PNG素材网">
            <a:extLst>
              <a:ext uri="{FF2B5EF4-FFF2-40B4-BE49-F238E27FC236}">
                <a16:creationId xmlns:a16="http://schemas.microsoft.com/office/drawing/2014/main" id="{AA837F59-3F2A-4628-8927-973E6C5F6791}"/>
              </a:ext>
            </a:extLst>
          </p:cNvPr>
          <p:cNvSpPr>
            <a:spLocks noChangeAspect="1" noChangeArrowheads="1"/>
          </p:cNvSpPr>
          <p:nvPr/>
        </p:nvSpPr>
        <p:spPr bwMode="auto">
          <a:xfrm>
            <a:off x="6912263" y="295027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矩形: 圆角 45">
            <a:extLst>
              <a:ext uri="{FF2B5EF4-FFF2-40B4-BE49-F238E27FC236}">
                <a16:creationId xmlns:a16="http://schemas.microsoft.com/office/drawing/2014/main" id="{0BCF6919-3E64-4738-895E-3DF54B8C44FA}"/>
              </a:ext>
            </a:extLst>
          </p:cNvPr>
          <p:cNvSpPr/>
          <p:nvPr/>
        </p:nvSpPr>
        <p:spPr>
          <a:xfrm>
            <a:off x="9020811" y="5418824"/>
            <a:ext cx="877186" cy="601682"/>
          </a:xfrm>
          <a:prstGeom prst="roundRect">
            <a:avLst/>
          </a:prstGeom>
          <a:solidFill>
            <a:srgbClr val="FFF8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cs typeface="Times New Roman" panose="02020603050405020304" pitchFamily="18" charset="0"/>
              </a:rPr>
              <a:t>Cache </a:t>
            </a:r>
          </a:p>
          <a:p>
            <a:endParaRPr lang="en-US" dirty="0">
              <a:solidFill>
                <a:schemeClr val="tx1"/>
              </a:solidFill>
              <a:cs typeface="Times New Roman" panose="02020603050405020304" pitchFamily="18" charset="0"/>
            </a:endParaRPr>
          </a:p>
        </p:txBody>
      </p:sp>
      <p:sp>
        <p:nvSpPr>
          <p:cNvPr id="47" name="箭头: 下 46">
            <a:extLst>
              <a:ext uri="{FF2B5EF4-FFF2-40B4-BE49-F238E27FC236}">
                <a16:creationId xmlns:a16="http://schemas.microsoft.com/office/drawing/2014/main" id="{F5EE29F3-269B-4F1B-A0B2-F177A50A041D}"/>
              </a:ext>
            </a:extLst>
          </p:cNvPr>
          <p:cNvSpPr/>
          <p:nvPr/>
        </p:nvSpPr>
        <p:spPr>
          <a:xfrm rot="16200000">
            <a:off x="8575524" y="5537276"/>
            <a:ext cx="342531" cy="364776"/>
          </a:xfrm>
          <a:prstGeom prst="downArrow">
            <a:avLst/>
          </a:prstGeom>
          <a:solidFill>
            <a:srgbClr val="FFF8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cs typeface="Times New Roman" panose="02020603050405020304" pitchFamily="18" charset="0"/>
            </a:endParaRPr>
          </a:p>
        </p:txBody>
      </p:sp>
      <p:sp>
        <p:nvSpPr>
          <p:cNvPr id="48" name="文本框 47">
            <a:extLst>
              <a:ext uri="{FF2B5EF4-FFF2-40B4-BE49-F238E27FC236}">
                <a16:creationId xmlns:a16="http://schemas.microsoft.com/office/drawing/2014/main" id="{4822D5D3-B0DC-4EE8-95A2-15B5A12B3062}"/>
              </a:ext>
            </a:extLst>
          </p:cNvPr>
          <p:cNvSpPr txBox="1"/>
          <p:nvPr/>
        </p:nvSpPr>
        <p:spPr>
          <a:xfrm>
            <a:off x="8430378" y="5867782"/>
            <a:ext cx="721672" cy="369332"/>
          </a:xfrm>
          <a:prstGeom prst="rect">
            <a:avLst/>
          </a:prstGeom>
          <a:noFill/>
        </p:spPr>
        <p:txBody>
          <a:bodyPr wrap="none" rtlCol="0">
            <a:spAutoFit/>
          </a:bodyPr>
          <a:lstStyle/>
          <a:p>
            <a:r>
              <a:rPr lang="en-US" altLang="zh-CN" dirty="0">
                <a:cs typeface="Times New Roman" panose="02020603050405020304" pitchFamily="18" charset="0"/>
              </a:rPr>
              <a:t>insert</a:t>
            </a:r>
            <a:endParaRPr lang="en-US" dirty="0">
              <a:cs typeface="Times New Roman" panose="02020603050405020304" pitchFamily="18" charset="0"/>
            </a:endParaRPr>
          </a:p>
        </p:txBody>
      </p:sp>
      <p:sp>
        <p:nvSpPr>
          <p:cNvPr id="50" name="图形 157" descr="上一步 纯色填充">
            <a:extLst>
              <a:ext uri="{FF2B5EF4-FFF2-40B4-BE49-F238E27FC236}">
                <a16:creationId xmlns:a16="http://schemas.microsoft.com/office/drawing/2014/main" id="{EAF68DF8-880C-4605-952E-49E63A0378C2}"/>
              </a:ext>
            </a:extLst>
          </p:cNvPr>
          <p:cNvSpPr/>
          <p:nvPr/>
        </p:nvSpPr>
        <p:spPr>
          <a:xfrm rot="20896182">
            <a:off x="2617602" y="4246072"/>
            <a:ext cx="2333019" cy="938855"/>
          </a:xfrm>
          <a:custGeom>
            <a:avLst/>
            <a:gdLst>
              <a:gd name="connsiteX0" fmla="*/ 2279983 w 2279983"/>
              <a:gd name="connsiteY0" fmla="*/ 556935 h 1369131"/>
              <a:gd name="connsiteX1" fmla="*/ 1464889 w 2279983"/>
              <a:gd name="connsiteY1" fmla="*/ 0 h 1369131"/>
              <a:gd name="connsiteX2" fmla="*/ 1464889 w 2279983"/>
              <a:gd name="connsiteY2" fmla="*/ 324879 h 1369131"/>
              <a:gd name="connsiteX3" fmla="*/ 0 w 2279983"/>
              <a:gd name="connsiteY3" fmla="*/ 1369132 h 1369131"/>
              <a:gd name="connsiteX4" fmla="*/ 1464889 w 2279983"/>
              <a:gd name="connsiteY4" fmla="*/ 812197 h 1369131"/>
              <a:gd name="connsiteX5" fmla="*/ 1464889 w 2279983"/>
              <a:gd name="connsiteY5" fmla="*/ 1113870 h 1369131"/>
              <a:gd name="connsiteX6" fmla="*/ 2279983 w 2279983"/>
              <a:gd name="connsiteY6" fmla="*/ 556935 h 1369131"/>
              <a:gd name="connsiteX0" fmla="*/ 2324433 w 2324433"/>
              <a:gd name="connsiteY0" fmla="*/ 556935 h 1140532"/>
              <a:gd name="connsiteX1" fmla="*/ 1509339 w 2324433"/>
              <a:gd name="connsiteY1" fmla="*/ 0 h 1140532"/>
              <a:gd name="connsiteX2" fmla="*/ 1509339 w 2324433"/>
              <a:gd name="connsiteY2" fmla="*/ 324879 h 1140532"/>
              <a:gd name="connsiteX3" fmla="*/ 0 w 2324433"/>
              <a:gd name="connsiteY3" fmla="*/ 1140532 h 1140532"/>
              <a:gd name="connsiteX4" fmla="*/ 1509339 w 2324433"/>
              <a:gd name="connsiteY4" fmla="*/ 812197 h 1140532"/>
              <a:gd name="connsiteX5" fmla="*/ 1509339 w 2324433"/>
              <a:gd name="connsiteY5" fmla="*/ 1113870 h 1140532"/>
              <a:gd name="connsiteX6" fmla="*/ 2324433 w 2324433"/>
              <a:gd name="connsiteY6" fmla="*/ 556935 h 1140532"/>
              <a:gd name="connsiteX0" fmla="*/ 2764545 w 2764545"/>
              <a:gd name="connsiteY0" fmla="*/ 556935 h 1113870"/>
              <a:gd name="connsiteX1" fmla="*/ 1949451 w 2764545"/>
              <a:gd name="connsiteY1" fmla="*/ 0 h 1113870"/>
              <a:gd name="connsiteX2" fmla="*/ 1949451 w 2764545"/>
              <a:gd name="connsiteY2" fmla="*/ 324879 h 1113870"/>
              <a:gd name="connsiteX3" fmla="*/ 0 w 2764545"/>
              <a:gd name="connsiteY3" fmla="*/ 748311 h 1113870"/>
              <a:gd name="connsiteX4" fmla="*/ 1949451 w 2764545"/>
              <a:gd name="connsiteY4" fmla="*/ 812197 h 1113870"/>
              <a:gd name="connsiteX5" fmla="*/ 1949451 w 2764545"/>
              <a:gd name="connsiteY5" fmla="*/ 1113870 h 1113870"/>
              <a:gd name="connsiteX6" fmla="*/ 2764545 w 2764545"/>
              <a:gd name="connsiteY6" fmla="*/ 556935 h 1113870"/>
              <a:gd name="connsiteX0" fmla="*/ 2816288 w 2816288"/>
              <a:gd name="connsiteY0" fmla="*/ 556935 h 1113870"/>
              <a:gd name="connsiteX1" fmla="*/ 2001194 w 2816288"/>
              <a:gd name="connsiteY1" fmla="*/ 0 h 1113870"/>
              <a:gd name="connsiteX2" fmla="*/ 2001194 w 2816288"/>
              <a:gd name="connsiteY2" fmla="*/ 324879 h 1113870"/>
              <a:gd name="connsiteX3" fmla="*/ 0 w 2816288"/>
              <a:gd name="connsiteY3" fmla="*/ 830933 h 1113870"/>
              <a:gd name="connsiteX4" fmla="*/ 2001194 w 2816288"/>
              <a:gd name="connsiteY4" fmla="*/ 812197 h 1113870"/>
              <a:gd name="connsiteX5" fmla="*/ 2001194 w 2816288"/>
              <a:gd name="connsiteY5" fmla="*/ 1113870 h 1113870"/>
              <a:gd name="connsiteX6" fmla="*/ 2816288 w 2816288"/>
              <a:gd name="connsiteY6" fmla="*/ 556935 h 1113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16288" h="1113870">
                <a:moveTo>
                  <a:pt x="2816288" y="556935"/>
                </a:moveTo>
                <a:lnTo>
                  <a:pt x="2001194" y="0"/>
                </a:lnTo>
                <a:lnTo>
                  <a:pt x="2001194" y="324879"/>
                </a:lnTo>
                <a:cubicBezTo>
                  <a:pt x="750053" y="334161"/>
                  <a:pt x="0" y="830933"/>
                  <a:pt x="0" y="830933"/>
                </a:cubicBezTo>
                <a:lnTo>
                  <a:pt x="2001194" y="812197"/>
                </a:lnTo>
                <a:lnTo>
                  <a:pt x="2001194" y="1113870"/>
                </a:lnTo>
                <a:lnTo>
                  <a:pt x="2816288" y="556935"/>
                </a:lnTo>
                <a:close/>
              </a:path>
            </a:pathLst>
          </a:custGeom>
          <a:solidFill>
            <a:srgbClr val="FFB9B9"/>
          </a:solidFill>
          <a:ln w="19050">
            <a:solidFill>
              <a:schemeClr val="tx1"/>
            </a:solidFill>
          </a:ln>
        </p:spPr>
        <p:txBody>
          <a:bodyPr wrap="none" rtlCol="0" anchor="ctr">
            <a:noAutofit/>
          </a:bodyPr>
          <a:lstStyle/>
          <a:p>
            <a:pPr algn="ctr"/>
            <a:endParaRPr lang="en-US" sz="1050" dirty="0">
              <a:cs typeface="Times New Roman" panose="02020603050405020304" pitchFamily="18" charset="0"/>
            </a:endParaRPr>
          </a:p>
          <a:p>
            <a:pPr algn="ctr"/>
            <a:r>
              <a:rPr lang="en-US" dirty="0">
                <a:cs typeface="Times New Roman" panose="02020603050405020304" pitchFamily="18" charset="0"/>
              </a:rPr>
              <a:t>Program end</a:t>
            </a:r>
          </a:p>
        </p:txBody>
      </p:sp>
      <p:sp>
        <p:nvSpPr>
          <p:cNvPr id="56" name="任意多边形: 形状 55">
            <a:extLst>
              <a:ext uri="{FF2B5EF4-FFF2-40B4-BE49-F238E27FC236}">
                <a16:creationId xmlns:a16="http://schemas.microsoft.com/office/drawing/2014/main" id="{E140CB66-41E4-4035-9A38-EA6F50DD7909}"/>
              </a:ext>
            </a:extLst>
          </p:cNvPr>
          <p:cNvSpPr/>
          <p:nvPr/>
        </p:nvSpPr>
        <p:spPr>
          <a:xfrm>
            <a:off x="2679250" y="3827113"/>
            <a:ext cx="7353300" cy="2343150"/>
          </a:xfrm>
          <a:custGeom>
            <a:avLst/>
            <a:gdLst>
              <a:gd name="connsiteX0" fmla="*/ 266700 w 7353300"/>
              <a:gd name="connsiteY0" fmla="*/ 1022350 h 2343150"/>
              <a:gd name="connsiteX1" fmla="*/ 704850 w 7353300"/>
              <a:gd name="connsiteY1" fmla="*/ 774700 h 2343150"/>
              <a:gd name="connsiteX2" fmla="*/ 1460500 w 7353300"/>
              <a:gd name="connsiteY2" fmla="*/ 292100 h 2343150"/>
              <a:gd name="connsiteX3" fmla="*/ 1924050 w 7353300"/>
              <a:gd name="connsiteY3" fmla="*/ 463550 h 2343150"/>
              <a:gd name="connsiteX4" fmla="*/ 2070100 w 7353300"/>
              <a:gd name="connsiteY4" fmla="*/ 438150 h 2343150"/>
              <a:gd name="connsiteX5" fmla="*/ 2374900 w 7353300"/>
              <a:gd name="connsiteY5" fmla="*/ 0 h 2343150"/>
              <a:gd name="connsiteX6" fmla="*/ 4508500 w 7353300"/>
              <a:gd name="connsiteY6" fmla="*/ 31750 h 2343150"/>
              <a:gd name="connsiteX7" fmla="*/ 4527550 w 7353300"/>
              <a:gd name="connsiteY7" fmla="*/ 1511300 h 2343150"/>
              <a:gd name="connsiteX8" fmla="*/ 7353300 w 7353300"/>
              <a:gd name="connsiteY8" fmla="*/ 1530350 h 2343150"/>
              <a:gd name="connsiteX9" fmla="*/ 7353300 w 7353300"/>
              <a:gd name="connsiteY9" fmla="*/ 2324100 h 2343150"/>
              <a:gd name="connsiteX10" fmla="*/ 400050 w 7353300"/>
              <a:gd name="connsiteY10" fmla="*/ 2343150 h 2343150"/>
              <a:gd name="connsiteX11" fmla="*/ 419100 w 7353300"/>
              <a:gd name="connsiteY11" fmla="*/ 1485900 h 2343150"/>
              <a:gd name="connsiteX12" fmla="*/ 12700 w 7353300"/>
              <a:gd name="connsiteY12" fmla="*/ 1485900 h 2343150"/>
              <a:gd name="connsiteX13" fmla="*/ 0 w 7353300"/>
              <a:gd name="connsiteY13" fmla="*/ 1035050 h 2343150"/>
              <a:gd name="connsiteX14" fmla="*/ 266700 w 7353300"/>
              <a:gd name="connsiteY14" fmla="*/ 1022350 h 2343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53300" h="2343150">
                <a:moveTo>
                  <a:pt x="266700" y="1022350"/>
                </a:moveTo>
                <a:lnTo>
                  <a:pt x="704850" y="774700"/>
                </a:lnTo>
                <a:lnTo>
                  <a:pt x="1460500" y="292100"/>
                </a:lnTo>
                <a:lnTo>
                  <a:pt x="1924050" y="463550"/>
                </a:lnTo>
                <a:lnTo>
                  <a:pt x="2070100" y="438150"/>
                </a:lnTo>
                <a:lnTo>
                  <a:pt x="2374900" y="0"/>
                </a:lnTo>
                <a:lnTo>
                  <a:pt x="4508500" y="31750"/>
                </a:lnTo>
                <a:lnTo>
                  <a:pt x="4527550" y="1511300"/>
                </a:lnTo>
                <a:lnTo>
                  <a:pt x="7353300" y="1530350"/>
                </a:lnTo>
                <a:lnTo>
                  <a:pt x="7353300" y="2324100"/>
                </a:lnTo>
                <a:lnTo>
                  <a:pt x="400050" y="2343150"/>
                </a:lnTo>
                <a:lnTo>
                  <a:pt x="419100" y="1485900"/>
                </a:lnTo>
                <a:lnTo>
                  <a:pt x="12700" y="1485900"/>
                </a:lnTo>
                <a:lnTo>
                  <a:pt x="0" y="1035050"/>
                </a:lnTo>
                <a:lnTo>
                  <a:pt x="266700" y="1022350"/>
                </a:lnTo>
                <a:close/>
              </a:path>
            </a:pathLst>
          </a:cu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14"/>
            <a:endParaRPr lang="en-US"/>
          </a:p>
        </p:txBody>
      </p:sp>
      <p:sp>
        <p:nvSpPr>
          <p:cNvPr id="7" name="矩形 6">
            <a:extLst>
              <a:ext uri="{FF2B5EF4-FFF2-40B4-BE49-F238E27FC236}">
                <a16:creationId xmlns:a16="http://schemas.microsoft.com/office/drawing/2014/main" id="{31E76BA3-D420-4D94-A66C-6D2B86CBA918}"/>
              </a:ext>
            </a:extLst>
          </p:cNvPr>
          <p:cNvSpPr/>
          <p:nvPr/>
        </p:nvSpPr>
        <p:spPr>
          <a:xfrm>
            <a:off x="4566997" y="1511877"/>
            <a:ext cx="5586918" cy="4732867"/>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dirty="0">
                <a:solidFill>
                  <a:schemeClr val="tx1"/>
                </a:solidFill>
                <a:cs typeface="Times New Roman" panose="02020603050405020304" pitchFamily="18" charset="0"/>
              </a:rPr>
              <a:t>The</a:t>
            </a:r>
            <a:r>
              <a:rPr lang="en-US" sz="3200" b="1" dirty="0">
                <a:solidFill>
                  <a:schemeClr val="tx1"/>
                </a:solidFill>
                <a:cs typeface="Times New Roman" panose="02020603050405020304" pitchFamily="18" charset="0"/>
              </a:rPr>
              <a:t> </a:t>
            </a:r>
            <a:r>
              <a:rPr lang="en-US" sz="3200" b="1" i="1" dirty="0" err="1">
                <a:solidFill>
                  <a:schemeClr val="tx1"/>
                </a:solidFill>
                <a:effectLst>
                  <a:outerShdw blurRad="38100" dist="38100" dir="2700000" algn="tl">
                    <a:srgbClr val="000000">
                      <a:alpha val="43137"/>
                    </a:srgbClr>
                  </a:outerShdw>
                </a:effectLst>
                <a:cs typeface="Times New Roman" panose="02020603050405020304" pitchFamily="18" charset="0"/>
              </a:rPr>
              <a:t>MagPy</a:t>
            </a:r>
            <a:r>
              <a:rPr lang="en-US" sz="3200" b="1" i="1">
                <a:solidFill>
                  <a:schemeClr val="tx1"/>
                </a:solidFill>
                <a:effectLst>
                  <a:outerShdw blurRad="38100" dist="38100" dir="2700000" algn="tl">
                    <a:srgbClr val="000000">
                      <a:alpha val="43137"/>
                    </a:srgbClr>
                  </a:outerShdw>
                </a:effectLst>
                <a:cs typeface="Times New Roman" panose="02020603050405020304" pitchFamily="18" charset="0"/>
              </a:rPr>
              <a:t> </a:t>
            </a:r>
            <a:r>
              <a:rPr lang="en-US" sz="3200">
                <a:solidFill>
                  <a:schemeClr val="tx1"/>
                </a:solidFill>
                <a:cs typeface="Times New Roman" panose="02020603050405020304" pitchFamily="18" charset="0"/>
              </a:rPr>
              <a:t>System</a:t>
            </a:r>
            <a:endParaRPr lang="en-US" sz="3200" dirty="0">
              <a:solidFill>
                <a:schemeClr val="tx1"/>
              </a:solidFill>
              <a:cs typeface="Times New Roman" panose="02020603050405020304" pitchFamily="18" charset="0"/>
            </a:endParaRPr>
          </a:p>
        </p:txBody>
      </p:sp>
      <p:sp>
        <p:nvSpPr>
          <p:cNvPr id="8" name="图形 157" descr="上一步 纯色填充">
            <a:extLst>
              <a:ext uri="{FF2B5EF4-FFF2-40B4-BE49-F238E27FC236}">
                <a16:creationId xmlns:a16="http://schemas.microsoft.com/office/drawing/2014/main" id="{C49C26C5-424F-423F-BC85-AC8A05987056}"/>
              </a:ext>
            </a:extLst>
          </p:cNvPr>
          <p:cNvSpPr/>
          <p:nvPr/>
        </p:nvSpPr>
        <p:spPr>
          <a:xfrm rot="21228545">
            <a:off x="3117240" y="2143219"/>
            <a:ext cx="1808710" cy="1401050"/>
          </a:xfrm>
          <a:custGeom>
            <a:avLst/>
            <a:gdLst>
              <a:gd name="connsiteX0" fmla="*/ 2279983 w 2279983"/>
              <a:gd name="connsiteY0" fmla="*/ 556935 h 1369131"/>
              <a:gd name="connsiteX1" fmla="*/ 1464889 w 2279983"/>
              <a:gd name="connsiteY1" fmla="*/ 0 h 1369131"/>
              <a:gd name="connsiteX2" fmla="*/ 1464889 w 2279983"/>
              <a:gd name="connsiteY2" fmla="*/ 324879 h 1369131"/>
              <a:gd name="connsiteX3" fmla="*/ 0 w 2279983"/>
              <a:gd name="connsiteY3" fmla="*/ 1369132 h 1369131"/>
              <a:gd name="connsiteX4" fmla="*/ 1464889 w 2279983"/>
              <a:gd name="connsiteY4" fmla="*/ 812197 h 1369131"/>
              <a:gd name="connsiteX5" fmla="*/ 1464889 w 2279983"/>
              <a:gd name="connsiteY5" fmla="*/ 1113870 h 1369131"/>
              <a:gd name="connsiteX6" fmla="*/ 2279983 w 2279983"/>
              <a:gd name="connsiteY6" fmla="*/ 556935 h 1369131"/>
              <a:gd name="connsiteX0" fmla="*/ 2324433 w 2324433"/>
              <a:gd name="connsiteY0" fmla="*/ 556935 h 1140532"/>
              <a:gd name="connsiteX1" fmla="*/ 1509339 w 2324433"/>
              <a:gd name="connsiteY1" fmla="*/ 0 h 1140532"/>
              <a:gd name="connsiteX2" fmla="*/ 1509339 w 2324433"/>
              <a:gd name="connsiteY2" fmla="*/ 324879 h 1140532"/>
              <a:gd name="connsiteX3" fmla="*/ 0 w 2324433"/>
              <a:gd name="connsiteY3" fmla="*/ 1140532 h 1140532"/>
              <a:gd name="connsiteX4" fmla="*/ 1509339 w 2324433"/>
              <a:gd name="connsiteY4" fmla="*/ 812197 h 1140532"/>
              <a:gd name="connsiteX5" fmla="*/ 1509339 w 2324433"/>
              <a:gd name="connsiteY5" fmla="*/ 1113870 h 1140532"/>
              <a:gd name="connsiteX6" fmla="*/ 2324433 w 2324433"/>
              <a:gd name="connsiteY6" fmla="*/ 556935 h 1140532"/>
              <a:gd name="connsiteX0" fmla="*/ 2324434 w 2324434"/>
              <a:gd name="connsiteY0" fmla="*/ 556935 h 1154063"/>
              <a:gd name="connsiteX1" fmla="*/ 1509340 w 2324434"/>
              <a:gd name="connsiteY1" fmla="*/ 0 h 1154063"/>
              <a:gd name="connsiteX2" fmla="*/ 1509340 w 2324434"/>
              <a:gd name="connsiteY2" fmla="*/ 324879 h 1154063"/>
              <a:gd name="connsiteX3" fmla="*/ 1 w 2324434"/>
              <a:gd name="connsiteY3" fmla="*/ 1140532 h 1154063"/>
              <a:gd name="connsiteX4" fmla="*/ 1513277 w 2324434"/>
              <a:gd name="connsiteY4" fmla="*/ 852422 h 1154063"/>
              <a:gd name="connsiteX5" fmla="*/ 1509340 w 2324434"/>
              <a:gd name="connsiteY5" fmla="*/ 1113870 h 1154063"/>
              <a:gd name="connsiteX6" fmla="*/ 2324434 w 2324434"/>
              <a:gd name="connsiteY6" fmla="*/ 556935 h 1154063"/>
              <a:gd name="connsiteX0" fmla="*/ 2324434 w 2324434"/>
              <a:gd name="connsiteY0" fmla="*/ 556935 h 1155700"/>
              <a:gd name="connsiteX1" fmla="*/ 1509340 w 2324434"/>
              <a:gd name="connsiteY1" fmla="*/ 0 h 1155700"/>
              <a:gd name="connsiteX2" fmla="*/ 1518192 w 2324434"/>
              <a:gd name="connsiteY2" fmla="*/ 287014 h 1155700"/>
              <a:gd name="connsiteX3" fmla="*/ 1 w 2324434"/>
              <a:gd name="connsiteY3" fmla="*/ 1140532 h 1155700"/>
              <a:gd name="connsiteX4" fmla="*/ 1513277 w 2324434"/>
              <a:gd name="connsiteY4" fmla="*/ 852422 h 1155700"/>
              <a:gd name="connsiteX5" fmla="*/ 1509340 w 2324434"/>
              <a:gd name="connsiteY5" fmla="*/ 1113870 h 1155700"/>
              <a:gd name="connsiteX6" fmla="*/ 2324434 w 2324434"/>
              <a:gd name="connsiteY6" fmla="*/ 556935 h 115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4434" h="1155700">
                <a:moveTo>
                  <a:pt x="2324434" y="556935"/>
                </a:moveTo>
                <a:lnTo>
                  <a:pt x="1509340" y="0"/>
                </a:lnTo>
                <a:lnTo>
                  <a:pt x="1518192" y="287014"/>
                </a:lnTo>
                <a:cubicBezTo>
                  <a:pt x="267051" y="296296"/>
                  <a:pt x="820" y="1046297"/>
                  <a:pt x="1" y="1140532"/>
                </a:cubicBezTo>
                <a:cubicBezTo>
                  <a:pt x="-818" y="1234767"/>
                  <a:pt x="512935" y="859384"/>
                  <a:pt x="1513277" y="852422"/>
                </a:cubicBezTo>
                <a:cubicBezTo>
                  <a:pt x="1511965" y="939571"/>
                  <a:pt x="1510652" y="1026721"/>
                  <a:pt x="1509340" y="1113870"/>
                </a:cubicBezTo>
                <a:lnTo>
                  <a:pt x="2324434" y="556935"/>
                </a:lnTo>
                <a:close/>
              </a:path>
            </a:pathLst>
          </a:custGeom>
          <a:solidFill>
            <a:schemeClr val="accent2">
              <a:lumMod val="40000"/>
              <a:lumOff val="60000"/>
            </a:schemeClr>
          </a:solidFill>
          <a:ln w="19050">
            <a:solidFill>
              <a:schemeClr val="tx1"/>
            </a:solidFill>
          </a:ln>
        </p:spPr>
        <p:txBody>
          <a:bodyPr wrap="none" rtlCol="0" anchor="ctr">
            <a:noAutofit/>
          </a:bodyPr>
          <a:lstStyle/>
          <a:p>
            <a:pPr algn="ctr"/>
            <a:endParaRPr lang="en-US" dirty="0">
              <a:cs typeface="Times New Roman" panose="02020603050405020304" pitchFamily="18" charset="0"/>
            </a:endParaRPr>
          </a:p>
        </p:txBody>
      </p:sp>
      <p:sp>
        <p:nvSpPr>
          <p:cNvPr id="9" name="图形 157" descr="上一步 纯色填充">
            <a:extLst>
              <a:ext uri="{FF2B5EF4-FFF2-40B4-BE49-F238E27FC236}">
                <a16:creationId xmlns:a16="http://schemas.microsoft.com/office/drawing/2014/main" id="{6E923CA7-4BE3-410D-97EC-48A002ABFDC6}"/>
              </a:ext>
            </a:extLst>
          </p:cNvPr>
          <p:cNvSpPr/>
          <p:nvPr/>
        </p:nvSpPr>
        <p:spPr>
          <a:xfrm rot="21228545">
            <a:off x="3109004" y="2442634"/>
            <a:ext cx="1808710" cy="1401050"/>
          </a:xfrm>
          <a:custGeom>
            <a:avLst/>
            <a:gdLst>
              <a:gd name="connsiteX0" fmla="*/ 2279983 w 2279983"/>
              <a:gd name="connsiteY0" fmla="*/ 556935 h 1369131"/>
              <a:gd name="connsiteX1" fmla="*/ 1464889 w 2279983"/>
              <a:gd name="connsiteY1" fmla="*/ 0 h 1369131"/>
              <a:gd name="connsiteX2" fmla="*/ 1464889 w 2279983"/>
              <a:gd name="connsiteY2" fmla="*/ 324879 h 1369131"/>
              <a:gd name="connsiteX3" fmla="*/ 0 w 2279983"/>
              <a:gd name="connsiteY3" fmla="*/ 1369132 h 1369131"/>
              <a:gd name="connsiteX4" fmla="*/ 1464889 w 2279983"/>
              <a:gd name="connsiteY4" fmla="*/ 812197 h 1369131"/>
              <a:gd name="connsiteX5" fmla="*/ 1464889 w 2279983"/>
              <a:gd name="connsiteY5" fmla="*/ 1113870 h 1369131"/>
              <a:gd name="connsiteX6" fmla="*/ 2279983 w 2279983"/>
              <a:gd name="connsiteY6" fmla="*/ 556935 h 1369131"/>
              <a:gd name="connsiteX0" fmla="*/ 2324433 w 2324433"/>
              <a:gd name="connsiteY0" fmla="*/ 556935 h 1140532"/>
              <a:gd name="connsiteX1" fmla="*/ 1509339 w 2324433"/>
              <a:gd name="connsiteY1" fmla="*/ 0 h 1140532"/>
              <a:gd name="connsiteX2" fmla="*/ 1509339 w 2324433"/>
              <a:gd name="connsiteY2" fmla="*/ 324879 h 1140532"/>
              <a:gd name="connsiteX3" fmla="*/ 0 w 2324433"/>
              <a:gd name="connsiteY3" fmla="*/ 1140532 h 1140532"/>
              <a:gd name="connsiteX4" fmla="*/ 1509339 w 2324433"/>
              <a:gd name="connsiteY4" fmla="*/ 812197 h 1140532"/>
              <a:gd name="connsiteX5" fmla="*/ 1509339 w 2324433"/>
              <a:gd name="connsiteY5" fmla="*/ 1113870 h 1140532"/>
              <a:gd name="connsiteX6" fmla="*/ 2324433 w 2324433"/>
              <a:gd name="connsiteY6" fmla="*/ 556935 h 1140532"/>
              <a:gd name="connsiteX0" fmla="*/ 2324434 w 2324434"/>
              <a:gd name="connsiteY0" fmla="*/ 556935 h 1154063"/>
              <a:gd name="connsiteX1" fmla="*/ 1509340 w 2324434"/>
              <a:gd name="connsiteY1" fmla="*/ 0 h 1154063"/>
              <a:gd name="connsiteX2" fmla="*/ 1509340 w 2324434"/>
              <a:gd name="connsiteY2" fmla="*/ 324879 h 1154063"/>
              <a:gd name="connsiteX3" fmla="*/ 1 w 2324434"/>
              <a:gd name="connsiteY3" fmla="*/ 1140532 h 1154063"/>
              <a:gd name="connsiteX4" fmla="*/ 1513277 w 2324434"/>
              <a:gd name="connsiteY4" fmla="*/ 852422 h 1154063"/>
              <a:gd name="connsiteX5" fmla="*/ 1509340 w 2324434"/>
              <a:gd name="connsiteY5" fmla="*/ 1113870 h 1154063"/>
              <a:gd name="connsiteX6" fmla="*/ 2324434 w 2324434"/>
              <a:gd name="connsiteY6" fmla="*/ 556935 h 1154063"/>
              <a:gd name="connsiteX0" fmla="*/ 2324434 w 2324434"/>
              <a:gd name="connsiteY0" fmla="*/ 556935 h 1155700"/>
              <a:gd name="connsiteX1" fmla="*/ 1509340 w 2324434"/>
              <a:gd name="connsiteY1" fmla="*/ 0 h 1155700"/>
              <a:gd name="connsiteX2" fmla="*/ 1518192 w 2324434"/>
              <a:gd name="connsiteY2" fmla="*/ 287014 h 1155700"/>
              <a:gd name="connsiteX3" fmla="*/ 1 w 2324434"/>
              <a:gd name="connsiteY3" fmla="*/ 1140532 h 1155700"/>
              <a:gd name="connsiteX4" fmla="*/ 1513277 w 2324434"/>
              <a:gd name="connsiteY4" fmla="*/ 852422 h 1155700"/>
              <a:gd name="connsiteX5" fmla="*/ 1509340 w 2324434"/>
              <a:gd name="connsiteY5" fmla="*/ 1113870 h 1155700"/>
              <a:gd name="connsiteX6" fmla="*/ 2324434 w 2324434"/>
              <a:gd name="connsiteY6" fmla="*/ 556935 h 115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4434" h="1155700">
                <a:moveTo>
                  <a:pt x="2324434" y="556935"/>
                </a:moveTo>
                <a:lnTo>
                  <a:pt x="1509340" y="0"/>
                </a:lnTo>
                <a:lnTo>
                  <a:pt x="1518192" y="287014"/>
                </a:lnTo>
                <a:cubicBezTo>
                  <a:pt x="267051" y="296296"/>
                  <a:pt x="820" y="1046297"/>
                  <a:pt x="1" y="1140532"/>
                </a:cubicBezTo>
                <a:cubicBezTo>
                  <a:pt x="-818" y="1234767"/>
                  <a:pt x="512935" y="859384"/>
                  <a:pt x="1513277" y="852422"/>
                </a:cubicBezTo>
                <a:cubicBezTo>
                  <a:pt x="1511965" y="939571"/>
                  <a:pt x="1510652" y="1026721"/>
                  <a:pt x="1509340" y="1113870"/>
                </a:cubicBezTo>
                <a:lnTo>
                  <a:pt x="2324434" y="556935"/>
                </a:lnTo>
                <a:close/>
              </a:path>
            </a:pathLst>
          </a:custGeom>
          <a:solidFill>
            <a:schemeClr val="accent2">
              <a:lumMod val="40000"/>
              <a:lumOff val="60000"/>
            </a:schemeClr>
          </a:solidFill>
          <a:ln w="19050">
            <a:solidFill>
              <a:schemeClr val="tx1"/>
            </a:solidFill>
          </a:ln>
        </p:spPr>
        <p:txBody>
          <a:bodyPr wrap="none" rtlCol="0" anchor="ctr">
            <a:noAutofit/>
          </a:bodyPr>
          <a:lstStyle/>
          <a:p>
            <a:pPr algn="ctr"/>
            <a:endParaRPr lang="en-US" dirty="0">
              <a:cs typeface="Times New Roman" panose="02020603050405020304" pitchFamily="18" charset="0"/>
            </a:endParaRPr>
          </a:p>
        </p:txBody>
      </p:sp>
      <p:sp>
        <p:nvSpPr>
          <p:cNvPr id="49" name="图形 157" descr="上一步 纯色填充">
            <a:extLst>
              <a:ext uri="{FF2B5EF4-FFF2-40B4-BE49-F238E27FC236}">
                <a16:creationId xmlns:a16="http://schemas.microsoft.com/office/drawing/2014/main" id="{8EAA9148-0A83-433D-8478-B288CF16B640}"/>
              </a:ext>
            </a:extLst>
          </p:cNvPr>
          <p:cNvSpPr/>
          <p:nvPr/>
        </p:nvSpPr>
        <p:spPr>
          <a:xfrm rot="21228545">
            <a:off x="3104509" y="2817455"/>
            <a:ext cx="1808710" cy="1401050"/>
          </a:xfrm>
          <a:custGeom>
            <a:avLst/>
            <a:gdLst>
              <a:gd name="connsiteX0" fmla="*/ 2279983 w 2279983"/>
              <a:gd name="connsiteY0" fmla="*/ 556935 h 1369131"/>
              <a:gd name="connsiteX1" fmla="*/ 1464889 w 2279983"/>
              <a:gd name="connsiteY1" fmla="*/ 0 h 1369131"/>
              <a:gd name="connsiteX2" fmla="*/ 1464889 w 2279983"/>
              <a:gd name="connsiteY2" fmla="*/ 324879 h 1369131"/>
              <a:gd name="connsiteX3" fmla="*/ 0 w 2279983"/>
              <a:gd name="connsiteY3" fmla="*/ 1369132 h 1369131"/>
              <a:gd name="connsiteX4" fmla="*/ 1464889 w 2279983"/>
              <a:gd name="connsiteY4" fmla="*/ 812197 h 1369131"/>
              <a:gd name="connsiteX5" fmla="*/ 1464889 w 2279983"/>
              <a:gd name="connsiteY5" fmla="*/ 1113870 h 1369131"/>
              <a:gd name="connsiteX6" fmla="*/ 2279983 w 2279983"/>
              <a:gd name="connsiteY6" fmla="*/ 556935 h 1369131"/>
              <a:gd name="connsiteX0" fmla="*/ 2324433 w 2324433"/>
              <a:gd name="connsiteY0" fmla="*/ 556935 h 1140532"/>
              <a:gd name="connsiteX1" fmla="*/ 1509339 w 2324433"/>
              <a:gd name="connsiteY1" fmla="*/ 0 h 1140532"/>
              <a:gd name="connsiteX2" fmla="*/ 1509339 w 2324433"/>
              <a:gd name="connsiteY2" fmla="*/ 324879 h 1140532"/>
              <a:gd name="connsiteX3" fmla="*/ 0 w 2324433"/>
              <a:gd name="connsiteY3" fmla="*/ 1140532 h 1140532"/>
              <a:gd name="connsiteX4" fmla="*/ 1509339 w 2324433"/>
              <a:gd name="connsiteY4" fmla="*/ 812197 h 1140532"/>
              <a:gd name="connsiteX5" fmla="*/ 1509339 w 2324433"/>
              <a:gd name="connsiteY5" fmla="*/ 1113870 h 1140532"/>
              <a:gd name="connsiteX6" fmla="*/ 2324433 w 2324433"/>
              <a:gd name="connsiteY6" fmla="*/ 556935 h 1140532"/>
              <a:gd name="connsiteX0" fmla="*/ 2324434 w 2324434"/>
              <a:gd name="connsiteY0" fmla="*/ 556935 h 1154063"/>
              <a:gd name="connsiteX1" fmla="*/ 1509340 w 2324434"/>
              <a:gd name="connsiteY1" fmla="*/ 0 h 1154063"/>
              <a:gd name="connsiteX2" fmla="*/ 1509340 w 2324434"/>
              <a:gd name="connsiteY2" fmla="*/ 324879 h 1154063"/>
              <a:gd name="connsiteX3" fmla="*/ 1 w 2324434"/>
              <a:gd name="connsiteY3" fmla="*/ 1140532 h 1154063"/>
              <a:gd name="connsiteX4" fmla="*/ 1513277 w 2324434"/>
              <a:gd name="connsiteY4" fmla="*/ 852422 h 1154063"/>
              <a:gd name="connsiteX5" fmla="*/ 1509340 w 2324434"/>
              <a:gd name="connsiteY5" fmla="*/ 1113870 h 1154063"/>
              <a:gd name="connsiteX6" fmla="*/ 2324434 w 2324434"/>
              <a:gd name="connsiteY6" fmla="*/ 556935 h 1154063"/>
              <a:gd name="connsiteX0" fmla="*/ 2324434 w 2324434"/>
              <a:gd name="connsiteY0" fmla="*/ 556935 h 1155700"/>
              <a:gd name="connsiteX1" fmla="*/ 1509340 w 2324434"/>
              <a:gd name="connsiteY1" fmla="*/ 0 h 1155700"/>
              <a:gd name="connsiteX2" fmla="*/ 1518192 w 2324434"/>
              <a:gd name="connsiteY2" fmla="*/ 287014 h 1155700"/>
              <a:gd name="connsiteX3" fmla="*/ 1 w 2324434"/>
              <a:gd name="connsiteY3" fmla="*/ 1140532 h 1155700"/>
              <a:gd name="connsiteX4" fmla="*/ 1513277 w 2324434"/>
              <a:gd name="connsiteY4" fmla="*/ 852422 h 1155700"/>
              <a:gd name="connsiteX5" fmla="*/ 1509340 w 2324434"/>
              <a:gd name="connsiteY5" fmla="*/ 1113870 h 1155700"/>
              <a:gd name="connsiteX6" fmla="*/ 2324434 w 2324434"/>
              <a:gd name="connsiteY6" fmla="*/ 556935 h 115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4434" h="1155700">
                <a:moveTo>
                  <a:pt x="2324434" y="556935"/>
                </a:moveTo>
                <a:lnTo>
                  <a:pt x="1509340" y="0"/>
                </a:lnTo>
                <a:lnTo>
                  <a:pt x="1518192" y="287014"/>
                </a:lnTo>
                <a:cubicBezTo>
                  <a:pt x="267051" y="296296"/>
                  <a:pt x="820" y="1046297"/>
                  <a:pt x="1" y="1140532"/>
                </a:cubicBezTo>
                <a:cubicBezTo>
                  <a:pt x="-818" y="1234767"/>
                  <a:pt x="512935" y="859384"/>
                  <a:pt x="1513277" y="852422"/>
                </a:cubicBezTo>
                <a:cubicBezTo>
                  <a:pt x="1511965" y="939571"/>
                  <a:pt x="1510652" y="1026721"/>
                  <a:pt x="1509340" y="1113870"/>
                </a:cubicBezTo>
                <a:lnTo>
                  <a:pt x="2324434" y="556935"/>
                </a:lnTo>
                <a:close/>
              </a:path>
            </a:pathLst>
          </a:custGeom>
          <a:solidFill>
            <a:schemeClr val="accent2">
              <a:lumMod val="40000"/>
              <a:lumOff val="60000"/>
            </a:schemeClr>
          </a:solidFill>
          <a:ln w="19050">
            <a:solidFill>
              <a:schemeClr val="tx1"/>
            </a:solidFill>
          </a:ln>
        </p:spPr>
        <p:txBody>
          <a:bodyPr wrap="none" rtlCol="0" anchor="ctr">
            <a:noAutofit/>
          </a:bodyPr>
          <a:lstStyle/>
          <a:p>
            <a:pPr algn="ctr"/>
            <a:endParaRPr lang="en-US" sz="600" dirty="0">
              <a:cs typeface="Times New Roman" panose="02020603050405020304" pitchFamily="18" charset="0"/>
            </a:endParaRPr>
          </a:p>
          <a:p>
            <a:pPr algn="ctr"/>
            <a:endParaRPr lang="en-US" sz="600" dirty="0">
              <a:cs typeface="Times New Roman" panose="02020603050405020304" pitchFamily="18" charset="0"/>
            </a:endParaRPr>
          </a:p>
          <a:p>
            <a:pPr algn="ctr"/>
            <a:r>
              <a:rPr lang="en-US" dirty="0">
                <a:cs typeface="Times New Roman" panose="02020603050405020304" pitchFamily="18" charset="0"/>
              </a:rPr>
              <a:t>Execution</a:t>
            </a:r>
          </a:p>
          <a:p>
            <a:pPr algn="ctr"/>
            <a:r>
              <a:rPr lang="en-US" dirty="0">
                <a:cs typeface="Times New Roman" panose="02020603050405020304" pitchFamily="18" charset="0"/>
              </a:rPr>
              <a:t>state</a:t>
            </a:r>
          </a:p>
        </p:txBody>
      </p:sp>
    </p:spTree>
    <p:extLst>
      <p:ext uri="{BB962C8B-B14F-4D97-AF65-F5344CB8AC3E}">
        <p14:creationId xmlns:p14="http://schemas.microsoft.com/office/powerpoint/2010/main" val="38683702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092396C5-0655-4CE7-AF9D-940377DED13D}"/>
              </a:ext>
            </a:extLst>
          </p:cNvPr>
          <p:cNvSpPr>
            <a:spLocks noGrp="1"/>
          </p:cNvSpPr>
          <p:nvPr>
            <p:ph type="title"/>
          </p:nvPr>
        </p:nvSpPr>
        <p:spPr/>
        <p:txBody>
          <a:bodyPr/>
          <a:lstStyle/>
          <a:p>
            <a:r>
              <a:rPr lang="en-US" altLang="zh-CN" dirty="0" err="1"/>
              <a:t>MagPy</a:t>
            </a:r>
            <a:r>
              <a:rPr lang="en-US" altLang="zh-CN" dirty="0"/>
              <a:t> Overview</a:t>
            </a:r>
            <a:endParaRPr lang="en-US" dirty="0"/>
          </a:p>
        </p:txBody>
      </p:sp>
      <p:sp>
        <p:nvSpPr>
          <p:cNvPr id="5" name="内容占位符 4">
            <a:extLst>
              <a:ext uri="{FF2B5EF4-FFF2-40B4-BE49-F238E27FC236}">
                <a16:creationId xmlns:a16="http://schemas.microsoft.com/office/drawing/2014/main" id="{47192478-A3F6-4C37-A7A2-71EB270D76C3}"/>
              </a:ext>
            </a:extLst>
          </p:cNvPr>
          <p:cNvSpPr>
            <a:spLocks noGrp="1"/>
          </p:cNvSpPr>
          <p:nvPr>
            <p:ph idx="1"/>
          </p:nvPr>
        </p:nvSpPr>
        <p:spPr/>
        <p:txBody>
          <a:bodyPr/>
          <a:lstStyle/>
          <a:p>
            <a:endParaRPr lang="en-US" dirty="0"/>
          </a:p>
        </p:txBody>
      </p:sp>
      <p:sp>
        <p:nvSpPr>
          <p:cNvPr id="2" name="灯片编号占位符 1">
            <a:extLst>
              <a:ext uri="{FF2B5EF4-FFF2-40B4-BE49-F238E27FC236}">
                <a16:creationId xmlns:a16="http://schemas.microsoft.com/office/drawing/2014/main" id="{0254A5E9-31B5-46DF-9877-A03F6DC19290}"/>
              </a:ext>
            </a:extLst>
          </p:cNvPr>
          <p:cNvSpPr>
            <a:spLocks noGrp="1"/>
          </p:cNvSpPr>
          <p:nvPr>
            <p:ph type="sldNum" sz="quarter" idx="4"/>
          </p:nvPr>
        </p:nvSpPr>
        <p:spPr>
          <a:xfrm>
            <a:off x="11778342" y="6618588"/>
            <a:ext cx="1066800" cy="206049"/>
          </a:xfrm>
        </p:spPr>
        <p:txBody>
          <a:bodyPr/>
          <a:lstStyle/>
          <a:p>
            <a:fld id="{A20E5029-513D-4C5A-B99E-82F8E1FDD8A9}" type="slidenum">
              <a:rPr lang="en-US" smtClean="0"/>
              <a:t>17</a:t>
            </a:fld>
            <a:endParaRPr lang="en-US"/>
          </a:p>
        </p:txBody>
      </p:sp>
      <p:sp>
        <p:nvSpPr>
          <p:cNvPr id="6" name="矩形 5">
            <a:extLst>
              <a:ext uri="{FF2B5EF4-FFF2-40B4-BE49-F238E27FC236}">
                <a16:creationId xmlns:a16="http://schemas.microsoft.com/office/drawing/2014/main" id="{2925FD6A-1E19-4313-B66C-0F185DA0DEF7}"/>
              </a:ext>
            </a:extLst>
          </p:cNvPr>
          <p:cNvSpPr/>
          <p:nvPr/>
        </p:nvSpPr>
        <p:spPr>
          <a:xfrm>
            <a:off x="4582896" y="1492827"/>
            <a:ext cx="5574217" cy="62686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图形 157" descr="上一步 纯色填充">
            <a:extLst>
              <a:ext uri="{FF2B5EF4-FFF2-40B4-BE49-F238E27FC236}">
                <a16:creationId xmlns:a16="http://schemas.microsoft.com/office/drawing/2014/main" id="{C49C26C5-424F-423F-BC85-AC8A05987056}"/>
              </a:ext>
            </a:extLst>
          </p:cNvPr>
          <p:cNvSpPr/>
          <p:nvPr/>
        </p:nvSpPr>
        <p:spPr>
          <a:xfrm rot="21228545">
            <a:off x="3117240" y="2143219"/>
            <a:ext cx="1808710" cy="1401050"/>
          </a:xfrm>
          <a:custGeom>
            <a:avLst/>
            <a:gdLst>
              <a:gd name="connsiteX0" fmla="*/ 2279983 w 2279983"/>
              <a:gd name="connsiteY0" fmla="*/ 556935 h 1369131"/>
              <a:gd name="connsiteX1" fmla="*/ 1464889 w 2279983"/>
              <a:gd name="connsiteY1" fmla="*/ 0 h 1369131"/>
              <a:gd name="connsiteX2" fmla="*/ 1464889 w 2279983"/>
              <a:gd name="connsiteY2" fmla="*/ 324879 h 1369131"/>
              <a:gd name="connsiteX3" fmla="*/ 0 w 2279983"/>
              <a:gd name="connsiteY3" fmla="*/ 1369132 h 1369131"/>
              <a:gd name="connsiteX4" fmla="*/ 1464889 w 2279983"/>
              <a:gd name="connsiteY4" fmla="*/ 812197 h 1369131"/>
              <a:gd name="connsiteX5" fmla="*/ 1464889 w 2279983"/>
              <a:gd name="connsiteY5" fmla="*/ 1113870 h 1369131"/>
              <a:gd name="connsiteX6" fmla="*/ 2279983 w 2279983"/>
              <a:gd name="connsiteY6" fmla="*/ 556935 h 1369131"/>
              <a:gd name="connsiteX0" fmla="*/ 2324433 w 2324433"/>
              <a:gd name="connsiteY0" fmla="*/ 556935 h 1140532"/>
              <a:gd name="connsiteX1" fmla="*/ 1509339 w 2324433"/>
              <a:gd name="connsiteY1" fmla="*/ 0 h 1140532"/>
              <a:gd name="connsiteX2" fmla="*/ 1509339 w 2324433"/>
              <a:gd name="connsiteY2" fmla="*/ 324879 h 1140532"/>
              <a:gd name="connsiteX3" fmla="*/ 0 w 2324433"/>
              <a:gd name="connsiteY3" fmla="*/ 1140532 h 1140532"/>
              <a:gd name="connsiteX4" fmla="*/ 1509339 w 2324433"/>
              <a:gd name="connsiteY4" fmla="*/ 812197 h 1140532"/>
              <a:gd name="connsiteX5" fmla="*/ 1509339 w 2324433"/>
              <a:gd name="connsiteY5" fmla="*/ 1113870 h 1140532"/>
              <a:gd name="connsiteX6" fmla="*/ 2324433 w 2324433"/>
              <a:gd name="connsiteY6" fmla="*/ 556935 h 1140532"/>
              <a:gd name="connsiteX0" fmla="*/ 2324434 w 2324434"/>
              <a:gd name="connsiteY0" fmla="*/ 556935 h 1154063"/>
              <a:gd name="connsiteX1" fmla="*/ 1509340 w 2324434"/>
              <a:gd name="connsiteY1" fmla="*/ 0 h 1154063"/>
              <a:gd name="connsiteX2" fmla="*/ 1509340 w 2324434"/>
              <a:gd name="connsiteY2" fmla="*/ 324879 h 1154063"/>
              <a:gd name="connsiteX3" fmla="*/ 1 w 2324434"/>
              <a:gd name="connsiteY3" fmla="*/ 1140532 h 1154063"/>
              <a:gd name="connsiteX4" fmla="*/ 1513277 w 2324434"/>
              <a:gd name="connsiteY4" fmla="*/ 852422 h 1154063"/>
              <a:gd name="connsiteX5" fmla="*/ 1509340 w 2324434"/>
              <a:gd name="connsiteY5" fmla="*/ 1113870 h 1154063"/>
              <a:gd name="connsiteX6" fmla="*/ 2324434 w 2324434"/>
              <a:gd name="connsiteY6" fmla="*/ 556935 h 1154063"/>
              <a:gd name="connsiteX0" fmla="*/ 2324434 w 2324434"/>
              <a:gd name="connsiteY0" fmla="*/ 556935 h 1155700"/>
              <a:gd name="connsiteX1" fmla="*/ 1509340 w 2324434"/>
              <a:gd name="connsiteY1" fmla="*/ 0 h 1155700"/>
              <a:gd name="connsiteX2" fmla="*/ 1518192 w 2324434"/>
              <a:gd name="connsiteY2" fmla="*/ 287014 h 1155700"/>
              <a:gd name="connsiteX3" fmla="*/ 1 w 2324434"/>
              <a:gd name="connsiteY3" fmla="*/ 1140532 h 1155700"/>
              <a:gd name="connsiteX4" fmla="*/ 1513277 w 2324434"/>
              <a:gd name="connsiteY4" fmla="*/ 852422 h 1155700"/>
              <a:gd name="connsiteX5" fmla="*/ 1509340 w 2324434"/>
              <a:gd name="connsiteY5" fmla="*/ 1113870 h 1155700"/>
              <a:gd name="connsiteX6" fmla="*/ 2324434 w 2324434"/>
              <a:gd name="connsiteY6" fmla="*/ 556935 h 115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4434" h="1155700">
                <a:moveTo>
                  <a:pt x="2324434" y="556935"/>
                </a:moveTo>
                <a:lnTo>
                  <a:pt x="1509340" y="0"/>
                </a:lnTo>
                <a:lnTo>
                  <a:pt x="1518192" y="287014"/>
                </a:lnTo>
                <a:cubicBezTo>
                  <a:pt x="267051" y="296296"/>
                  <a:pt x="820" y="1046297"/>
                  <a:pt x="1" y="1140532"/>
                </a:cubicBezTo>
                <a:cubicBezTo>
                  <a:pt x="-818" y="1234767"/>
                  <a:pt x="512935" y="859384"/>
                  <a:pt x="1513277" y="852422"/>
                </a:cubicBezTo>
                <a:cubicBezTo>
                  <a:pt x="1511965" y="939571"/>
                  <a:pt x="1510652" y="1026721"/>
                  <a:pt x="1509340" y="1113870"/>
                </a:cubicBezTo>
                <a:lnTo>
                  <a:pt x="2324434" y="556935"/>
                </a:lnTo>
                <a:close/>
              </a:path>
            </a:pathLst>
          </a:custGeom>
          <a:solidFill>
            <a:schemeClr val="accent2">
              <a:lumMod val="40000"/>
              <a:lumOff val="60000"/>
            </a:schemeClr>
          </a:solidFill>
          <a:ln w="19050">
            <a:solidFill>
              <a:schemeClr val="tx1"/>
            </a:solidFill>
          </a:ln>
        </p:spPr>
        <p:txBody>
          <a:bodyPr wrap="none" rtlCol="0" anchor="ctr">
            <a:noAutofit/>
          </a:bodyPr>
          <a:lstStyle/>
          <a:p>
            <a:pPr algn="ctr"/>
            <a:endParaRPr lang="en-US" dirty="0">
              <a:cs typeface="Times New Roman" panose="02020603050405020304" pitchFamily="18" charset="0"/>
            </a:endParaRPr>
          </a:p>
        </p:txBody>
      </p:sp>
      <p:sp>
        <p:nvSpPr>
          <p:cNvPr id="9" name="图形 157" descr="上一步 纯色填充">
            <a:extLst>
              <a:ext uri="{FF2B5EF4-FFF2-40B4-BE49-F238E27FC236}">
                <a16:creationId xmlns:a16="http://schemas.microsoft.com/office/drawing/2014/main" id="{6E923CA7-4BE3-410D-97EC-48A002ABFDC6}"/>
              </a:ext>
            </a:extLst>
          </p:cNvPr>
          <p:cNvSpPr/>
          <p:nvPr/>
        </p:nvSpPr>
        <p:spPr>
          <a:xfrm rot="21228545">
            <a:off x="3109004" y="2442634"/>
            <a:ext cx="1808710" cy="1401050"/>
          </a:xfrm>
          <a:custGeom>
            <a:avLst/>
            <a:gdLst>
              <a:gd name="connsiteX0" fmla="*/ 2279983 w 2279983"/>
              <a:gd name="connsiteY0" fmla="*/ 556935 h 1369131"/>
              <a:gd name="connsiteX1" fmla="*/ 1464889 w 2279983"/>
              <a:gd name="connsiteY1" fmla="*/ 0 h 1369131"/>
              <a:gd name="connsiteX2" fmla="*/ 1464889 w 2279983"/>
              <a:gd name="connsiteY2" fmla="*/ 324879 h 1369131"/>
              <a:gd name="connsiteX3" fmla="*/ 0 w 2279983"/>
              <a:gd name="connsiteY3" fmla="*/ 1369132 h 1369131"/>
              <a:gd name="connsiteX4" fmla="*/ 1464889 w 2279983"/>
              <a:gd name="connsiteY4" fmla="*/ 812197 h 1369131"/>
              <a:gd name="connsiteX5" fmla="*/ 1464889 w 2279983"/>
              <a:gd name="connsiteY5" fmla="*/ 1113870 h 1369131"/>
              <a:gd name="connsiteX6" fmla="*/ 2279983 w 2279983"/>
              <a:gd name="connsiteY6" fmla="*/ 556935 h 1369131"/>
              <a:gd name="connsiteX0" fmla="*/ 2324433 w 2324433"/>
              <a:gd name="connsiteY0" fmla="*/ 556935 h 1140532"/>
              <a:gd name="connsiteX1" fmla="*/ 1509339 w 2324433"/>
              <a:gd name="connsiteY1" fmla="*/ 0 h 1140532"/>
              <a:gd name="connsiteX2" fmla="*/ 1509339 w 2324433"/>
              <a:gd name="connsiteY2" fmla="*/ 324879 h 1140532"/>
              <a:gd name="connsiteX3" fmla="*/ 0 w 2324433"/>
              <a:gd name="connsiteY3" fmla="*/ 1140532 h 1140532"/>
              <a:gd name="connsiteX4" fmla="*/ 1509339 w 2324433"/>
              <a:gd name="connsiteY4" fmla="*/ 812197 h 1140532"/>
              <a:gd name="connsiteX5" fmla="*/ 1509339 w 2324433"/>
              <a:gd name="connsiteY5" fmla="*/ 1113870 h 1140532"/>
              <a:gd name="connsiteX6" fmla="*/ 2324433 w 2324433"/>
              <a:gd name="connsiteY6" fmla="*/ 556935 h 1140532"/>
              <a:gd name="connsiteX0" fmla="*/ 2324434 w 2324434"/>
              <a:gd name="connsiteY0" fmla="*/ 556935 h 1154063"/>
              <a:gd name="connsiteX1" fmla="*/ 1509340 w 2324434"/>
              <a:gd name="connsiteY1" fmla="*/ 0 h 1154063"/>
              <a:gd name="connsiteX2" fmla="*/ 1509340 w 2324434"/>
              <a:gd name="connsiteY2" fmla="*/ 324879 h 1154063"/>
              <a:gd name="connsiteX3" fmla="*/ 1 w 2324434"/>
              <a:gd name="connsiteY3" fmla="*/ 1140532 h 1154063"/>
              <a:gd name="connsiteX4" fmla="*/ 1513277 w 2324434"/>
              <a:gd name="connsiteY4" fmla="*/ 852422 h 1154063"/>
              <a:gd name="connsiteX5" fmla="*/ 1509340 w 2324434"/>
              <a:gd name="connsiteY5" fmla="*/ 1113870 h 1154063"/>
              <a:gd name="connsiteX6" fmla="*/ 2324434 w 2324434"/>
              <a:gd name="connsiteY6" fmla="*/ 556935 h 1154063"/>
              <a:gd name="connsiteX0" fmla="*/ 2324434 w 2324434"/>
              <a:gd name="connsiteY0" fmla="*/ 556935 h 1155700"/>
              <a:gd name="connsiteX1" fmla="*/ 1509340 w 2324434"/>
              <a:gd name="connsiteY1" fmla="*/ 0 h 1155700"/>
              <a:gd name="connsiteX2" fmla="*/ 1518192 w 2324434"/>
              <a:gd name="connsiteY2" fmla="*/ 287014 h 1155700"/>
              <a:gd name="connsiteX3" fmla="*/ 1 w 2324434"/>
              <a:gd name="connsiteY3" fmla="*/ 1140532 h 1155700"/>
              <a:gd name="connsiteX4" fmla="*/ 1513277 w 2324434"/>
              <a:gd name="connsiteY4" fmla="*/ 852422 h 1155700"/>
              <a:gd name="connsiteX5" fmla="*/ 1509340 w 2324434"/>
              <a:gd name="connsiteY5" fmla="*/ 1113870 h 1155700"/>
              <a:gd name="connsiteX6" fmla="*/ 2324434 w 2324434"/>
              <a:gd name="connsiteY6" fmla="*/ 556935 h 115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4434" h="1155700">
                <a:moveTo>
                  <a:pt x="2324434" y="556935"/>
                </a:moveTo>
                <a:lnTo>
                  <a:pt x="1509340" y="0"/>
                </a:lnTo>
                <a:lnTo>
                  <a:pt x="1518192" y="287014"/>
                </a:lnTo>
                <a:cubicBezTo>
                  <a:pt x="267051" y="296296"/>
                  <a:pt x="820" y="1046297"/>
                  <a:pt x="1" y="1140532"/>
                </a:cubicBezTo>
                <a:cubicBezTo>
                  <a:pt x="-818" y="1234767"/>
                  <a:pt x="512935" y="859384"/>
                  <a:pt x="1513277" y="852422"/>
                </a:cubicBezTo>
                <a:cubicBezTo>
                  <a:pt x="1511965" y="939571"/>
                  <a:pt x="1510652" y="1026721"/>
                  <a:pt x="1509340" y="1113870"/>
                </a:cubicBezTo>
                <a:lnTo>
                  <a:pt x="2324434" y="556935"/>
                </a:lnTo>
                <a:close/>
              </a:path>
            </a:pathLst>
          </a:custGeom>
          <a:solidFill>
            <a:schemeClr val="accent2">
              <a:lumMod val="40000"/>
              <a:lumOff val="60000"/>
            </a:schemeClr>
          </a:solidFill>
          <a:ln w="19050">
            <a:solidFill>
              <a:schemeClr val="tx1"/>
            </a:solidFill>
          </a:ln>
        </p:spPr>
        <p:txBody>
          <a:bodyPr wrap="none" rtlCol="0" anchor="ctr">
            <a:noAutofit/>
          </a:bodyPr>
          <a:lstStyle/>
          <a:p>
            <a:pPr algn="ctr"/>
            <a:endParaRPr lang="en-US" dirty="0">
              <a:cs typeface="Times New Roman" panose="02020603050405020304" pitchFamily="18" charset="0"/>
            </a:endParaRPr>
          </a:p>
        </p:txBody>
      </p:sp>
      <p:sp>
        <p:nvSpPr>
          <p:cNvPr id="10" name="矩形: 圆角 9">
            <a:extLst>
              <a:ext uri="{FF2B5EF4-FFF2-40B4-BE49-F238E27FC236}">
                <a16:creationId xmlns:a16="http://schemas.microsoft.com/office/drawing/2014/main" id="{E45A1F6E-2C6D-4430-94FA-6E66E0CA0057}"/>
              </a:ext>
            </a:extLst>
          </p:cNvPr>
          <p:cNvSpPr/>
          <p:nvPr/>
        </p:nvSpPr>
        <p:spPr>
          <a:xfrm>
            <a:off x="2199470" y="3035279"/>
            <a:ext cx="952319" cy="1625399"/>
          </a:xfrm>
          <a:prstGeom prst="round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dirty="0">
                <a:solidFill>
                  <a:schemeClr val="tx1"/>
                </a:solidFill>
                <a:cs typeface="Times New Roman" panose="02020603050405020304" pitchFamily="18" charset="0"/>
              </a:rPr>
              <a:t>Native</a:t>
            </a:r>
          </a:p>
          <a:p>
            <a:pPr algn="ctr"/>
            <a:r>
              <a:rPr lang="en-US" dirty="0">
                <a:solidFill>
                  <a:schemeClr val="tx1"/>
                </a:solidFill>
                <a:cs typeface="Times New Roman" panose="02020603050405020304" pitchFamily="18" charset="0"/>
              </a:rPr>
              <a:t>program</a:t>
            </a:r>
          </a:p>
          <a:p>
            <a:pPr algn="ctr"/>
            <a:r>
              <a:rPr lang="en-US" dirty="0">
                <a:solidFill>
                  <a:schemeClr val="tx1"/>
                </a:solidFill>
                <a:cs typeface="Times New Roman" panose="02020603050405020304" pitchFamily="18" charset="0"/>
              </a:rPr>
              <a:t>executor</a:t>
            </a:r>
          </a:p>
        </p:txBody>
      </p:sp>
      <p:cxnSp>
        <p:nvCxnSpPr>
          <p:cNvPr id="11" name="直接箭头连接符 10">
            <a:extLst>
              <a:ext uri="{FF2B5EF4-FFF2-40B4-BE49-F238E27FC236}">
                <a16:creationId xmlns:a16="http://schemas.microsoft.com/office/drawing/2014/main" id="{543FB2D8-CF00-4545-BBB0-06A9F709C94D}"/>
              </a:ext>
            </a:extLst>
          </p:cNvPr>
          <p:cNvCxnSpPr>
            <a:cxnSpLocks/>
          </p:cNvCxnSpPr>
          <p:nvPr/>
        </p:nvCxnSpPr>
        <p:spPr>
          <a:xfrm flipH="1">
            <a:off x="2675630" y="2777353"/>
            <a:ext cx="3462" cy="26521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矩形: 圆角 11">
            <a:extLst>
              <a:ext uri="{FF2B5EF4-FFF2-40B4-BE49-F238E27FC236}">
                <a16:creationId xmlns:a16="http://schemas.microsoft.com/office/drawing/2014/main" id="{DEB34433-4D93-469E-A282-16B7113DC731}"/>
              </a:ext>
            </a:extLst>
          </p:cNvPr>
          <p:cNvSpPr/>
          <p:nvPr/>
        </p:nvSpPr>
        <p:spPr>
          <a:xfrm>
            <a:off x="4929129" y="2546159"/>
            <a:ext cx="1482520" cy="1109288"/>
          </a:xfrm>
          <a:prstGeom prst="round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err="1">
                <a:solidFill>
                  <a:schemeClr val="tx1"/>
                </a:solidFill>
                <a:cs typeface="Times New Roman" panose="02020603050405020304" pitchFamily="18" charset="0"/>
              </a:rPr>
              <a:t>RefGraph</a:t>
            </a:r>
            <a:endParaRPr lang="en-US" altLang="zh-CN" dirty="0">
              <a:solidFill>
                <a:schemeClr val="tx1"/>
              </a:solidFill>
              <a:cs typeface="Times New Roman" panose="02020603050405020304" pitchFamily="18" charset="0"/>
            </a:endParaRPr>
          </a:p>
          <a:p>
            <a:pPr algn="ctr"/>
            <a:r>
              <a:rPr lang="en-US" dirty="0">
                <a:solidFill>
                  <a:schemeClr val="tx1"/>
                </a:solidFill>
                <a:cs typeface="Times New Roman" panose="02020603050405020304" pitchFamily="18" charset="0"/>
              </a:rPr>
              <a:t>updater</a:t>
            </a:r>
          </a:p>
        </p:txBody>
      </p:sp>
      <p:sp>
        <p:nvSpPr>
          <p:cNvPr id="13" name="矩形: 圆角 12">
            <a:extLst>
              <a:ext uri="{FF2B5EF4-FFF2-40B4-BE49-F238E27FC236}">
                <a16:creationId xmlns:a16="http://schemas.microsoft.com/office/drawing/2014/main" id="{515BB2B0-D63D-4E75-8AC4-AFB88D300D1E}"/>
              </a:ext>
            </a:extLst>
          </p:cNvPr>
          <p:cNvSpPr/>
          <p:nvPr/>
        </p:nvSpPr>
        <p:spPr>
          <a:xfrm>
            <a:off x="7287706" y="2425509"/>
            <a:ext cx="2610291" cy="2844007"/>
          </a:xfrm>
          <a:prstGeom prst="roundRect">
            <a:avLst/>
          </a:prstGeom>
          <a:solidFill>
            <a:srgbClr val="EAF2F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err="1">
                <a:solidFill>
                  <a:schemeClr val="tx1"/>
                </a:solidFill>
                <a:cs typeface="Times New Roman" panose="02020603050405020304" pitchFamily="18" charset="0"/>
              </a:rPr>
              <a:t>RefGraph</a:t>
            </a:r>
            <a:endParaRPr lang="en-US" dirty="0">
              <a:solidFill>
                <a:schemeClr val="tx1"/>
              </a:solidFill>
              <a:cs typeface="Times New Roman" panose="02020603050405020304" pitchFamily="18" charset="0"/>
            </a:endParaRPr>
          </a:p>
          <a:p>
            <a:pPr algn="ctr"/>
            <a:endParaRPr lang="en-US" dirty="0">
              <a:solidFill>
                <a:schemeClr val="tx1"/>
              </a:solidFill>
              <a:cs typeface="Times New Roman" panose="02020603050405020304" pitchFamily="18" charset="0"/>
            </a:endParaRPr>
          </a:p>
          <a:p>
            <a:pPr algn="ctr"/>
            <a:endParaRPr lang="en-US" dirty="0">
              <a:solidFill>
                <a:schemeClr val="tx1"/>
              </a:solidFill>
              <a:cs typeface="Times New Roman" panose="02020603050405020304" pitchFamily="18" charset="0"/>
            </a:endParaRPr>
          </a:p>
        </p:txBody>
      </p:sp>
      <p:sp>
        <p:nvSpPr>
          <p:cNvPr id="14" name="流程图: 文档 13">
            <a:extLst>
              <a:ext uri="{FF2B5EF4-FFF2-40B4-BE49-F238E27FC236}">
                <a16:creationId xmlns:a16="http://schemas.microsoft.com/office/drawing/2014/main" id="{27488BDA-76A8-4209-8A76-E354E1C35E35}"/>
              </a:ext>
            </a:extLst>
          </p:cNvPr>
          <p:cNvSpPr/>
          <p:nvPr/>
        </p:nvSpPr>
        <p:spPr>
          <a:xfrm>
            <a:off x="2206394" y="2100408"/>
            <a:ext cx="945396" cy="717059"/>
          </a:xfrm>
          <a:prstGeom prst="flowChartDocument">
            <a:avLst/>
          </a:prstGeom>
          <a:solidFill>
            <a:srgbClr val="FFF8E5"/>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dirty="0">
                <a:solidFill>
                  <a:schemeClr val="tx1"/>
                </a:solidFill>
                <a:cs typeface="Times New Roman" panose="02020603050405020304" pitchFamily="18" charset="0"/>
              </a:rPr>
              <a:t>User</a:t>
            </a:r>
          </a:p>
          <a:p>
            <a:pPr algn="ctr"/>
            <a:r>
              <a:rPr lang="en-US" dirty="0">
                <a:solidFill>
                  <a:schemeClr val="tx1"/>
                </a:solidFill>
                <a:cs typeface="Times New Roman" panose="02020603050405020304" pitchFamily="18" charset="0"/>
              </a:rPr>
              <a:t>program</a:t>
            </a:r>
          </a:p>
        </p:txBody>
      </p:sp>
      <p:sp>
        <p:nvSpPr>
          <p:cNvPr id="15" name="矩形: 圆角 14">
            <a:extLst>
              <a:ext uri="{FF2B5EF4-FFF2-40B4-BE49-F238E27FC236}">
                <a16:creationId xmlns:a16="http://schemas.microsoft.com/office/drawing/2014/main" id="{7378BAB1-EDC6-4A11-B89C-6A9EDDD0D798}"/>
              </a:ext>
            </a:extLst>
          </p:cNvPr>
          <p:cNvSpPr/>
          <p:nvPr/>
        </p:nvSpPr>
        <p:spPr>
          <a:xfrm>
            <a:off x="4929129" y="3901929"/>
            <a:ext cx="1482520" cy="1109288"/>
          </a:xfrm>
          <a:prstGeom prst="roundRect">
            <a:avLst/>
          </a:prstGeom>
          <a:solidFill>
            <a:srgbClr val="FF7C8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cs typeface="Times New Roman" panose="02020603050405020304" pitchFamily="18" charset="0"/>
              </a:rPr>
              <a:t>Record</a:t>
            </a:r>
          </a:p>
          <a:p>
            <a:pPr algn="ctr"/>
            <a:r>
              <a:rPr lang="en-US" dirty="0">
                <a:solidFill>
                  <a:schemeClr val="tx1"/>
                </a:solidFill>
                <a:cs typeface="Times New Roman" panose="02020603050405020304" pitchFamily="18" charset="0"/>
              </a:rPr>
              <a:t>generator</a:t>
            </a:r>
          </a:p>
        </p:txBody>
      </p:sp>
      <p:grpSp>
        <p:nvGrpSpPr>
          <p:cNvPr id="16" name="组合 15">
            <a:extLst>
              <a:ext uri="{FF2B5EF4-FFF2-40B4-BE49-F238E27FC236}">
                <a16:creationId xmlns:a16="http://schemas.microsoft.com/office/drawing/2014/main" id="{38899BD5-D742-4BFD-8415-39571F37AD19}"/>
              </a:ext>
            </a:extLst>
          </p:cNvPr>
          <p:cNvGrpSpPr/>
          <p:nvPr/>
        </p:nvGrpSpPr>
        <p:grpSpPr>
          <a:xfrm>
            <a:off x="4929129" y="5430779"/>
            <a:ext cx="3551584" cy="601682"/>
            <a:chOff x="3960466" y="5925502"/>
            <a:chExt cx="3885706" cy="601682"/>
          </a:xfrm>
        </p:grpSpPr>
        <p:sp>
          <p:nvSpPr>
            <p:cNvPr id="17" name="矩形: 圆角 16">
              <a:extLst>
                <a:ext uri="{FF2B5EF4-FFF2-40B4-BE49-F238E27FC236}">
                  <a16:creationId xmlns:a16="http://schemas.microsoft.com/office/drawing/2014/main" id="{5D8B668B-55CD-4D55-8132-53A3DF47B98C}"/>
                </a:ext>
              </a:extLst>
            </p:cNvPr>
            <p:cNvSpPr/>
            <p:nvPr/>
          </p:nvSpPr>
          <p:spPr>
            <a:xfrm>
              <a:off x="3960466" y="5925502"/>
              <a:ext cx="3885706" cy="601682"/>
            </a:xfrm>
            <a:prstGeom prst="roundRect">
              <a:avLst/>
            </a:prstGeom>
            <a:solidFill>
              <a:srgbClr val="FFF8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cs typeface="Times New Roman" panose="02020603050405020304" pitchFamily="18" charset="0"/>
                </a:rPr>
                <a:t>Record</a:t>
              </a:r>
            </a:p>
          </p:txBody>
        </p:sp>
        <p:sp>
          <p:nvSpPr>
            <p:cNvPr id="18" name="椭圆 17">
              <a:extLst>
                <a:ext uri="{FF2B5EF4-FFF2-40B4-BE49-F238E27FC236}">
                  <a16:creationId xmlns:a16="http://schemas.microsoft.com/office/drawing/2014/main" id="{5F99811D-B3B2-428A-AAC6-93B44B97D801}"/>
                </a:ext>
              </a:extLst>
            </p:cNvPr>
            <p:cNvSpPr/>
            <p:nvPr/>
          </p:nvSpPr>
          <p:spPr>
            <a:xfrm>
              <a:off x="4902209" y="6000451"/>
              <a:ext cx="872198" cy="451784"/>
            </a:xfrm>
            <a:prstGeom prst="ellipse">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dirty="0">
                  <a:solidFill>
                    <a:schemeClr val="tx1"/>
                  </a:solidFill>
                  <a:cs typeface="Times New Roman" panose="02020603050405020304" pitchFamily="18" charset="0"/>
                </a:rPr>
                <a:t>Guard</a:t>
              </a:r>
            </a:p>
          </p:txBody>
        </p:sp>
        <p:sp>
          <p:nvSpPr>
            <p:cNvPr id="19" name="椭圆 18">
              <a:extLst>
                <a:ext uri="{FF2B5EF4-FFF2-40B4-BE49-F238E27FC236}">
                  <a16:creationId xmlns:a16="http://schemas.microsoft.com/office/drawing/2014/main" id="{B98FA0B8-8321-42B8-A288-9DB7C140C185}"/>
                </a:ext>
              </a:extLst>
            </p:cNvPr>
            <p:cNvSpPr/>
            <p:nvPr/>
          </p:nvSpPr>
          <p:spPr>
            <a:xfrm>
              <a:off x="5845368" y="6000451"/>
              <a:ext cx="872198" cy="451784"/>
            </a:xfrm>
            <a:prstGeom prst="ellipse">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dirty="0">
                  <a:solidFill>
                    <a:schemeClr val="tx1"/>
                  </a:solidFill>
                  <a:cs typeface="Times New Roman" panose="02020603050405020304" pitchFamily="18" charset="0"/>
                </a:rPr>
                <a:t>Mock</a:t>
              </a:r>
              <a:endParaRPr lang="en-US" dirty="0">
                <a:solidFill>
                  <a:schemeClr val="tx1"/>
                </a:solidFill>
                <a:cs typeface="Times New Roman" panose="02020603050405020304" pitchFamily="18" charset="0"/>
              </a:endParaRPr>
            </a:p>
          </p:txBody>
        </p:sp>
        <p:sp>
          <p:nvSpPr>
            <p:cNvPr id="20" name="椭圆 19">
              <a:extLst>
                <a:ext uri="{FF2B5EF4-FFF2-40B4-BE49-F238E27FC236}">
                  <a16:creationId xmlns:a16="http://schemas.microsoft.com/office/drawing/2014/main" id="{D9989F97-029A-4868-80AF-22F8BD7EC88A}"/>
                </a:ext>
              </a:extLst>
            </p:cNvPr>
            <p:cNvSpPr/>
            <p:nvPr/>
          </p:nvSpPr>
          <p:spPr>
            <a:xfrm>
              <a:off x="6813558" y="6000451"/>
              <a:ext cx="872198" cy="451784"/>
            </a:xfrm>
            <a:prstGeom prst="ellipse">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dirty="0">
                  <a:solidFill>
                    <a:schemeClr val="tx1"/>
                  </a:solidFill>
                  <a:cs typeface="Times New Roman" panose="02020603050405020304" pitchFamily="18" charset="0"/>
                </a:rPr>
                <a:t>Graph</a:t>
              </a:r>
            </a:p>
          </p:txBody>
        </p:sp>
      </p:grpSp>
      <p:cxnSp>
        <p:nvCxnSpPr>
          <p:cNvPr id="21" name="直接箭头连接符 20">
            <a:extLst>
              <a:ext uri="{FF2B5EF4-FFF2-40B4-BE49-F238E27FC236}">
                <a16:creationId xmlns:a16="http://schemas.microsoft.com/office/drawing/2014/main" id="{BB291B0C-6725-4666-B4ED-612151431BFA}"/>
              </a:ext>
            </a:extLst>
          </p:cNvPr>
          <p:cNvCxnSpPr>
            <a:cxnSpLocks/>
            <a:stCxn id="10" idx="2"/>
            <a:endCxn id="22" idx="0"/>
          </p:cNvCxnSpPr>
          <p:nvPr/>
        </p:nvCxnSpPr>
        <p:spPr>
          <a:xfrm flipH="1">
            <a:off x="2659731" y="4660678"/>
            <a:ext cx="15899" cy="70820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文本框 21">
            <a:extLst>
              <a:ext uri="{FF2B5EF4-FFF2-40B4-BE49-F238E27FC236}">
                <a16:creationId xmlns:a16="http://schemas.microsoft.com/office/drawing/2014/main" id="{0FD16F1B-CEA2-4CA9-91FC-66C64CA47252}"/>
              </a:ext>
            </a:extLst>
          </p:cNvPr>
          <p:cNvSpPr txBox="1"/>
          <p:nvPr/>
        </p:nvSpPr>
        <p:spPr>
          <a:xfrm>
            <a:off x="2167673" y="5368882"/>
            <a:ext cx="984116" cy="646331"/>
          </a:xfrm>
          <a:prstGeom prst="rect">
            <a:avLst/>
          </a:prstGeom>
          <a:noFill/>
        </p:spPr>
        <p:txBody>
          <a:bodyPr wrap="none" rtlCol="0">
            <a:spAutoFit/>
          </a:bodyPr>
          <a:lstStyle/>
          <a:p>
            <a:pPr algn="ctr"/>
            <a:r>
              <a:rPr lang="en-US" dirty="0">
                <a:cs typeface="Times New Roman" panose="02020603050405020304" pitchFamily="18" charset="0"/>
              </a:rPr>
              <a:t>program</a:t>
            </a:r>
          </a:p>
          <a:p>
            <a:pPr algn="ctr"/>
            <a:r>
              <a:rPr lang="en-US" dirty="0">
                <a:cs typeface="Times New Roman" panose="02020603050405020304" pitchFamily="18" charset="0"/>
              </a:rPr>
              <a:t>output</a:t>
            </a:r>
          </a:p>
        </p:txBody>
      </p:sp>
      <p:sp>
        <p:nvSpPr>
          <p:cNvPr id="23" name="箭头: 下 22">
            <a:extLst>
              <a:ext uri="{FF2B5EF4-FFF2-40B4-BE49-F238E27FC236}">
                <a16:creationId xmlns:a16="http://schemas.microsoft.com/office/drawing/2014/main" id="{F912F1BB-B473-4E11-BBD8-B8A962429D6C}"/>
              </a:ext>
            </a:extLst>
          </p:cNvPr>
          <p:cNvSpPr/>
          <p:nvPr/>
        </p:nvSpPr>
        <p:spPr>
          <a:xfrm rot="16200000">
            <a:off x="6711512" y="2390599"/>
            <a:ext cx="342531" cy="685817"/>
          </a:xfrm>
          <a:prstGeom prst="downArrow">
            <a:avLst/>
          </a:prstGeom>
          <a:solidFill>
            <a:schemeClr val="accent2">
              <a:lumMod val="40000"/>
              <a:lumOff val="60000"/>
            </a:schemeClr>
          </a:solidFill>
          <a:ln w="19050">
            <a:solidFill>
              <a:schemeClr val="tx1"/>
            </a:solidFill>
          </a:ln>
        </p:spPr>
        <p:txBody>
          <a:bodyPr wrap="none" rtlCol="0">
            <a:noAutofit/>
          </a:bodyPr>
          <a:lstStyle/>
          <a:p>
            <a:pPr algn="ctr"/>
            <a:endParaRPr lang="en-US">
              <a:solidFill>
                <a:schemeClr val="tx1"/>
              </a:solidFill>
              <a:cs typeface="Times New Roman" panose="02020603050405020304" pitchFamily="18" charset="0"/>
            </a:endParaRPr>
          </a:p>
        </p:txBody>
      </p:sp>
      <p:sp>
        <p:nvSpPr>
          <p:cNvPr id="24" name="箭头: 下 23">
            <a:extLst>
              <a:ext uri="{FF2B5EF4-FFF2-40B4-BE49-F238E27FC236}">
                <a16:creationId xmlns:a16="http://schemas.microsoft.com/office/drawing/2014/main" id="{AE3C8A3B-B3D6-47B4-B7D6-E64E251C5A97}"/>
              </a:ext>
            </a:extLst>
          </p:cNvPr>
          <p:cNvSpPr/>
          <p:nvPr/>
        </p:nvSpPr>
        <p:spPr>
          <a:xfrm rot="5400000">
            <a:off x="6658123" y="4130885"/>
            <a:ext cx="342531" cy="597482"/>
          </a:xfrm>
          <a:prstGeom prst="downArrow">
            <a:avLst/>
          </a:prstGeom>
          <a:solidFill>
            <a:srgbClr val="FFB9B9"/>
          </a:solidFill>
          <a:ln w="19050">
            <a:solidFill>
              <a:schemeClr val="tx1"/>
            </a:solidFill>
          </a:ln>
        </p:spPr>
        <p:txBody>
          <a:bodyPr wrap="none" rtlCol="0">
            <a:noAutofit/>
          </a:bodyPr>
          <a:lstStyle/>
          <a:p>
            <a:pPr algn="ctr"/>
            <a:endParaRPr lang="en-US">
              <a:solidFill>
                <a:schemeClr val="tx1"/>
              </a:solidFill>
              <a:cs typeface="Times New Roman" panose="02020603050405020304" pitchFamily="18" charset="0"/>
            </a:endParaRPr>
          </a:p>
        </p:txBody>
      </p:sp>
      <p:grpSp>
        <p:nvGrpSpPr>
          <p:cNvPr id="25" name="组合 24">
            <a:extLst>
              <a:ext uri="{FF2B5EF4-FFF2-40B4-BE49-F238E27FC236}">
                <a16:creationId xmlns:a16="http://schemas.microsoft.com/office/drawing/2014/main" id="{DDBE9FF6-CB55-4FAF-B55A-6DA0E1E2D4F7}"/>
              </a:ext>
            </a:extLst>
          </p:cNvPr>
          <p:cNvGrpSpPr/>
          <p:nvPr/>
        </p:nvGrpSpPr>
        <p:grpSpPr>
          <a:xfrm>
            <a:off x="7499853" y="3071350"/>
            <a:ext cx="2255561" cy="1982416"/>
            <a:chOff x="6260613" y="3889789"/>
            <a:chExt cx="2255561" cy="1982416"/>
          </a:xfrm>
        </p:grpSpPr>
        <p:sp>
          <p:nvSpPr>
            <p:cNvPr id="26" name="矩形: 圆角 25">
              <a:extLst>
                <a:ext uri="{FF2B5EF4-FFF2-40B4-BE49-F238E27FC236}">
                  <a16:creationId xmlns:a16="http://schemas.microsoft.com/office/drawing/2014/main" id="{0B435954-1454-4DFD-B60A-5A9B741EEF54}"/>
                </a:ext>
              </a:extLst>
            </p:cNvPr>
            <p:cNvSpPr/>
            <p:nvPr/>
          </p:nvSpPr>
          <p:spPr>
            <a:xfrm>
              <a:off x="6312309" y="5117576"/>
              <a:ext cx="795165" cy="754629"/>
            </a:xfrm>
            <a:prstGeom prst="roundRect">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cs typeface="Times New Roman" panose="02020603050405020304" pitchFamily="18" charset="0"/>
              </a:endParaRPr>
            </a:p>
          </p:txBody>
        </p:sp>
        <p:sp>
          <p:nvSpPr>
            <p:cNvPr id="27" name="矩形: 圆角 26">
              <a:extLst>
                <a:ext uri="{FF2B5EF4-FFF2-40B4-BE49-F238E27FC236}">
                  <a16:creationId xmlns:a16="http://schemas.microsoft.com/office/drawing/2014/main" id="{3CD3C60A-8A9A-4703-ADF2-381E308B747E}"/>
                </a:ext>
              </a:extLst>
            </p:cNvPr>
            <p:cNvSpPr/>
            <p:nvPr/>
          </p:nvSpPr>
          <p:spPr>
            <a:xfrm>
              <a:off x="6260613" y="3889789"/>
              <a:ext cx="2188749" cy="754629"/>
            </a:xfrm>
            <a:prstGeom prst="roundRect">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cs typeface="Times New Roman" panose="02020603050405020304" pitchFamily="18" charset="0"/>
                </a:rPr>
                <a:t>List</a:t>
              </a:r>
            </a:p>
            <a:p>
              <a:r>
                <a:rPr lang="en-US" dirty="0">
                  <a:solidFill>
                    <a:schemeClr val="tx1"/>
                  </a:solidFill>
                  <a:cs typeface="Times New Roman" panose="02020603050405020304" pitchFamily="18" charset="0"/>
                </a:rPr>
                <a:t>x</a:t>
              </a:r>
            </a:p>
          </p:txBody>
        </p:sp>
        <p:sp>
          <p:nvSpPr>
            <p:cNvPr id="28" name="椭圆 27">
              <a:extLst>
                <a:ext uri="{FF2B5EF4-FFF2-40B4-BE49-F238E27FC236}">
                  <a16:creationId xmlns:a16="http://schemas.microsoft.com/office/drawing/2014/main" id="{ABB8D0B7-45B0-4B87-B230-48DE74CF35D8}"/>
                </a:ext>
              </a:extLst>
            </p:cNvPr>
            <p:cNvSpPr/>
            <p:nvPr/>
          </p:nvSpPr>
          <p:spPr>
            <a:xfrm>
              <a:off x="6939470" y="4002187"/>
              <a:ext cx="656954" cy="57339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dirty="0">
                  <a:solidFill>
                    <a:schemeClr val="tx1"/>
                  </a:solidFill>
                  <a:cs typeface="Times New Roman" panose="02020603050405020304" pitchFamily="18" charset="0"/>
                </a:rPr>
                <a:t>V0</a:t>
              </a:r>
            </a:p>
            <a:p>
              <a:pPr algn="ctr"/>
              <a:r>
                <a:rPr lang="en-US" dirty="0">
                  <a:solidFill>
                    <a:schemeClr val="tx1"/>
                  </a:solidFill>
                  <a:cs typeface="Times New Roman" panose="02020603050405020304" pitchFamily="18" charset="0"/>
                </a:rPr>
                <a:t>[6,8]</a:t>
              </a:r>
            </a:p>
          </p:txBody>
        </p:sp>
        <p:sp>
          <p:nvSpPr>
            <p:cNvPr id="29" name="椭圆 28">
              <a:extLst>
                <a:ext uri="{FF2B5EF4-FFF2-40B4-BE49-F238E27FC236}">
                  <a16:creationId xmlns:a16="http://schemas.microsoft.com/office/drawing/2014/main" id="{FACBA61F-D767-4A76-BA28-9968F4118588}"/>
                </a:ext>
              </a:extLst>
            </p:cNvPr>
            <p:cNvSpPr/>
            <p:nvPr/>
          </p:nvSpPr>
          <p:spPr>
            <a:xfrm>
              <a:off x="6456869" y="5259908"/>
              <a:ext cx="536600" cy="45968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cs typeface="Times New Roman" panose="02020603050405020304" pitchFamily="18" charset="0"/>
                </a:rPr>
                <a:t>6</a:t>
              </a:r>
            </a:p>
          </p:txBody>
        </p:sp>
        <p:sp>
          <p:nvSpPr>
            <p:cNvPr id="30" name="椭圆 29">
              <a:extLst>
                <a:ext uri="{FF2B5EF4-FFF2-40B4-BE49-F238E27FC236}">
                  <a16:creationId xmlns:a16="http://schemas.microsoft.com/office/drawing/2014/main" id="{C513BBD5-2A13-4D4B-AACE-055D988D2767}"/>
                </a:ext>
              </a:extLst>
            </p:cNvPr>
            <p:cNvSpPr/>
            <p:nvPr/>
          </p:nvSpPr>
          <p:spPr>
            <a:xfrm>
              <a:off x="7707519" y="4006390"/>
              <a:ext cx="656954" cy="57339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dirty="0">
                  <a:solidFill>
                    <a:schemeClr val="tx1"/>
                  </a:solidFill>
                  <a:cs typeface="Times New Roman" panose="02020603050405020304" pitchFamily="18" charset="0"/>
                </a:rPr>
                <a:t>V1</a:t>
              </a:r>
            </a:p>
            <a:p>
              <a:pPr algn="ctr"/>
              <a:r>
                <a:rPr lang="en-US" dirty="0">
                  <a:solidFill>
                    <a:schemeClr val="tx1"/>
                  </a:solidFill>
                  <a:cs typeface="Times New Roman" panose="02020603050405020304" pitchFamily="18" charset="0"/>
                </a:rPr>
                <a:t>[8]</a:t>
              </a:r>
            </a:p>
          </p:txBody>
        </p:sp>
        <p:cxnSp>
          <p:nvCxnSpPr>
            <p:cNvPr id="31" name="连接符: 曲线 30">
              <a:extLst>
                <a:ext uri="{FF2B5EF4-FFF2-40B4-BE49-F238E27FC236}">
                  <a16:creationId xmlns:a16="http://schemas.microsoft.com/office/drawing/2014/main" id="{1DF242FF-D1F6-4934-A78A-7B12D8BE56A3}"/>
                </a:ext>
              </a:extLst>
            </p:cNvPr>
            <p:cNvCxnSpPr>
              <a:cxnSpLocks/>
              <a:stCxn id="28" idx="4"/>
              <a:endCxn id="26" idx="0"/>
            </p:cNvCxnSpPr>
            <p:nvPr/>
          </p:nvCxnSpPr>
          <p:spPr>
            <a:xfrm rot="5400000">
              <a:off x="6717924" y="4567552"/>
              <a:ext cx="541993" cy="558055"/>
            </a:xfrm>
            <a:prstGeom prst="curved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连接符: 曲线 31">
              <a:extLst>
                <a:ext uri="{FF2B5EF4-FFF2-40B4-BE49-F238E27FC236}">
                  <a16:creationId xmlns:a16="http://schemas.microsoft.com/office/drawing/2014/main" id="{2C59DD1F-5100-4ED1-BEE7-C5E71F9ECCE1}"/>
                </a:ext>
              </a:extLst>
            </p:cNvPr>
            <p:cNvCxnSpPr>
              <a:cxnSpLocks/>
              <a:stCxn id="28" idx="4"/>
              <a:endCxn id="37" idx="0"/>
            </p:cNvCxnSpPr>
            <p:nvPr/>
          </p:nvCxnSpPr>
          <p:spPr>
            <a:xfrm rot="16200000" flipH="1">
              <a:off x="7337768" y="4505761"/>
              <a:ext cx="541993" cy="681635"/>
            </a:xfrm>
            <a:prstGeom prst="curved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连接符: 曲线 32">
              <a:extLst>
                <a:ext uri="{FF2B5EF4-FFF2-40B4-BE49-F238E27FC236}">
                  <a16:creationId xmlns:a16="http://schemas.microsoft.com/office/drawing/2014/main" id="{58B96E67-809A-4A90-80C3-4DF20C4DEBFC}"/>
                </a:ext>
              </a:extLst>
            </p:cNvPr>
            <p:cNvCxnSpPr>
              <a:cxnSpLocks/>
              <a:stCxn id="30" idx="4"/>
              <a:endCxn id="37" idx="0"/>
            </p:cNvCxnSpPr>
            <p:nvPr/>
          </p:nvCxnSpPr>
          <p:spPr>
            <a:xfrm rot="5400000">
              <a:off x="7723894" y="4805474"/>
              <a:ext cx="537790" cy="86414"/>
            </a:xfrm>
            <a:prstGeom prst="curved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文本框 33">
              <a:extLst>
                <a:ext uri="{FF2B5EF4-FFF2-40B4-BE49-F238E27FC236}">
                  <a16:creationId xmlns:a16="http://schemas.microsoft.com/office/drawing/2014/main" id="{5A55CFE5-B4CB-4D1F-B43E-A1A17700164F}"/>
                </a:ext>
              </a:extLst>
            </p:cNvPr>
            <p:cNvSpPr txBox="1"/>
            <p:nvPr/>
          </p:nvSpPr>
          <p:spPr>
            <a:xfrm>
              <a:off x="6325934" y="4717280"/>
              <a:ext cx="542136" cy="369332"/>
            </a:xfrm>
            <a:prstGeom prst="rect">
              <a:avLst/>
            </a:prstGeom>
            <a:noFill/>
            <a:ln w="12700">
              <a:noFill/>
            </a:ln>
          </p:spPr>
          <p:txBody>
            <a:bodyPr wrap="none" rtlCol="0">
              <a:spAutoFit/>
            </a:bodyPr>
            <a:lstStyle/>
            <a:p>
              <a:pPr algn="ctr"/>
              <a:r>
                <a:rPr lang="en-US" dirty="0">
                  <a:cs typeface="Times New Roman" panose="02020603050405020304" pitchFamily="18" charset="0"/>
                </a:rPr>
                <a:t>x[0]</a:t>
              </a:r>
            </a:p>
          </p:txBody>
        </p:sp>
        <p:sp>
          <p:nvSpPr>
            <p:cNvPr id="35" name="文本框 34">
              <a:extLst>
                <a:ext uri="{FF2B5EF4-FFF2-40B4-BE49-F238E27FC236}">
                  <a16:creationId xmlns:a16="http://schemas.microsoft.com/office/drawing/2014/main" id="{205AE858-50D3-4983-8A96-182B342EEB96}"/>
                </a:ext>
              </a:extLst>
            </p:cNvPr>
            <p:cNvSpPr txBox="1"/>
            <p:nvPr/>
          </p:nvSpPr>
          <p:spPr>
            <a:xfrm>
              <a:off x="7252568" y="4728883"/>
              <a:ext cx="542136" cy="369332"/>
            </a:xfrm>
            <a:prstGeom prst="rect">
              <a:avLst/>
            </a:prstGeom>
            <a:noFill/>
            <a:ln w="12700">
              <a:noFill/>
            </a:ln>
          </p:spPr>
          <p:txBody>
            <a:bodyPr wrap="none" rtlCol="0">
              <a:spAutoFit/>
            </a:bodyPr>
            <a:lstStyle/>
            <a:p>
              <a:pPr algn="ctr"/>
              <a:r>
                <a:rPr lang="en-US" dirty="0">
                  <a:cs typeface="Times New Roman" panose="02020603050405020304" pitchFamily="18" charset="0"/>
                </a:rPr>
                <a:t>x[1]</a:t>
              </a:r>
            </a:p>
          </p:txBody>
        </p:sp>
        <p:sp>
          <p:nvSpPr>
            <p:cNvPr id="36" name="文本框 35">
              <a:extLst>
                <a:ext uri="{FF2B5EF4-FFF2-40B4-BE49-F238E27FC236}">
                  <a16:creationId xmlns:a16="http://schemas.microsoft.com/office/drawing/2014/main" id="{49BC289C-1EF9-45B1-975C-44BED724139C}"/>
                </a:ext>
              </a:extLst>
            </p:cNvPr>
            <p:cNvSpPr txBox="1"/>
            <p:nvPr/>
          </p:nvSpPr>
          <p:spPr>
            <a:xfrm>
              <a:off x="7974038" y="4709522"/>
              <a:ext cx="542136" cy="369332"/>
            </a:xfrm>
            <a:prstGeom prst="rect">
              <a:avLst/>
            </a:prstGeom>
            <a:noFill/>
            <a:ln w="12700">
              <a:noFill/>
            </a:ln>
          </p:spPr>
          <p:txBody>
            <a:bodyPr wrap="none" rtlCol="0">
              <a:spAutoFit/>
            </a:bodyPr>
            <a:lstStyle/>
            <a:p>
              <a:pPr algn="ctr"/>
              <a:r>
                <a:rPr lang="en-US" dirty="0">
                  <a:cs typeface="Times New Roman" panose="02020603050405020304" pitchFamily="18" charset="0"/>
                </a:rPr>
                <a:t>x[1]</a:t>
              </a:r>
            </a:p>
          </p:txBody>
        </p:sp>
        <p:sp>
          <p:nvSpPr>
            <p:cNvPr id="37" name="矩形: 圆角 36">
              <a:extLst>
                <a:ext uri="{FF2B5EF4-FFF2-40B4-BE49-F238E27FC236}">
                  <a16:creationId xmlns:a16="http://schemas.microsoft.com/office/drawing/2014/main" id="{B7971081-7D6A-4E7C-8A20-B99E2D9391FE}"/>
                </a:ext>
              </a:extLst>
            </p:cNvPr>
            <p:cNvSpPr/>
            <p:nvPr/>
          </p:nvSpPr>
          <p:spPr>
            <a:xfrm>
              <a:off x="7551999" y="5117576"/>
              <a:ext cx="795165" cy="754629"/>
            </a:xfrm>
            <a:prstGeom prst="roundRect">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cs typeface="Times New Roman" panose="02020603050405020304" pitchFamily="18" charset="0"/>
              </a:endParaRPr>
            </a:p>
          </p:txBody>
        </p:sp>
        <p:sp>
          <p:nvSpPr>
            <p:cNvPr id="38" name="椭圆 37">
              <a:extLst>
                <a:ext uri="{FF2B5EF4-FFF2-40B4-BE49-F238E27FC236}">
                  <a16:creationId xmlns:a16="http://schemas.microsoft.com/office/drawing/2014/main" id="{343F134A-BE5E-4CE0-A577-A33244981D0D}"/>
                </a:ext>
              </a:extLst>
            </p:cNvPr>
            <p:cNvSpPr/>
            <p:nvPr/>
          </p:nvSpPr>
          <p:spPr>
            <a:xfrm>
              <a:off x="7696559" y="5259908"/>
              <a:ext cx="536600" cy="45968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cs typeface="Times New Roman" panose="02020603050405020304" pitchFamily="18" charset="0"/>
                </a:rPr>
                <a:t>8</a:t>
              </a:r>
            </a:p>
          </p:txBody>
        </p:sp>
      </p:grpSp>
      <p:sp>
        <p:nvSpPr>
          <p:cNvPr id="39" name="文本框 38">
            <a:extLst>
              <a:ext uri="{FF2B5EF4-FFF2-40B4-BE49-F238E27FC236}">
                <a16:creationId xmlns:a16="http://schemas.microsoft.com/office/drawing/2014/main" id="{CF8AA82F-1743-4D78-B3D0-5A4C03B1E696}"/>
              </a:ext>
            </a:extLst>
          </p:cNvPr>
          <p:cNvSpPr txBox="1"/>
          <p:nvPr/>
        </p:nvSpPr>
        <p:spPr>
          <a:xfrm>
            <a:off x="6449568" y="2235195"/>
            <a:ext cx="848502" cy="369332"/>
          </a:xfrm>
          <a:prstGeom prst="rect">
            <a:avLst/>
          </a:prstGeom>
          <a:noFill/>
        </p:spPr>
        <p:txBody>
          <a:bodyPr wrap="none" rtlCol="0">
            <a:spAutoFit/>
          </a:bodyPr>
          <a:lstStyle/>
          <a:p>
            <a:r>
              <a:rPr lang="en-US" dirty="0">
                <a:cs typeface="Times New Roman" panose="02020603050405020304" pitchFamily="18" charset="0"/>
              </a:rPr>
              <a:t>update</a:t>
            </a:r>
          </a:p>
        </p:txBody>
      </p:sp>
      <p:sp>
        <p:nvSpPr>
          <p:cNvPr id="40" name="箭头: 下 39">
            <a:extLst>
              <a:ext uri="{FF2B5EF4-FFF2-40B4-BE49-F238E27FC236}">
                <a16:creationId xmlns:a16="http://schemas.microsoft.com/office/drawing/2014/main" id="{443A4AF9-AB11-4736-8CFE-20F818E89C57}"/>
              </a:ext>
            </a:extLst>
          </p:cNvPr>
          <p:cNvSpPr/>
          <p:nvPr/>
        </p:nvSpPr>
        <p:spPr>
          <a:xfrm rot="16200000">
            <a:off x="6708621" y="2744883"/>
            <a:ext cx="342531" cy="672980"/>
          </a:xfrm>
          <a:prstGeom prst="downArrow">
            <a:avLst/>
          </a:prstGeom>
          <a:solidFill>
            <a:schemeClr val="accent2">
              <a:lumMod val="40000"/>
              <a:lumOff val="60000"/>
            </a:schemeClr>
          </a:solidFill>
          <a:ln w="19050">
            <a:solidFill>
              <a:schemeClr val="tx1"/>
            </a:solidFill>
          </a:ln>
        </p:spPr>
        <p:txBody>
          <a:bodyPr wrap="none" rtlCol="0">
            <a:noAutofit/>
          </a:bodyPr>
          <a:lstStyle/>
          <a:p>
            <a:pPr algn="ctr"/>
            <a:endParaRPr lang="en-US">
              <a:solidFill>
                <a:schemeClr val="tx1"/>
              </a:solidFill>
              <a:cs typeface="Times New Roman" panose="02020603050405020304" pitchFamily="18" charset="0"/>
            </a:endParaRPr>
          </a:p>
        </p:txBody>
      </p:sp>
      <p:sp>
        <p:nvSpPr>
          <p:cNvPr id="41" name="箭头: 下 40">
            <a:extLst>
              <a:ext uri="{FF2B5EF4-FFF2-40B4-BE49-F238E27FC236}">
                <a16:creationId xmlns:a16="http://schemas.microsoft.com/office/drawing/2014/main" id="{19BD3580-4AD0-42BD-980A-0E376EE2C11B}"/>
              </a:ext>
            </a:extLst>
          </p:cNvPr>
          <p:cNvSpPr/>
          <p:nvPr/>
        </p:nvSpPr>
        <p:spPr>
          <a:xfrm rot="16200000">
            <a:off x="6714118" y="3080835"/>
            <a:ext cx="342531" cy="672980"/>
          </a:xfrm>
          <a:prstGeom prst="downArrow">
            <a:avLst/>
          </a:prstGeom>
          <a:solidFill>
            <a:schemeClr val="accent2">
              <a:lumMod val="40000"/>
              <a:lumOff val="60000"/>
            </a:schemeClr>
          </a:solidFill>
          <a:ln w="19050">
            <a:solidFill>
              <a:schemeClr val="tx1"/>
            </a:solidFill>
          </a:ln>
        </p:spPr>
        <p:txBody>
          <a:bodyPr wrap="none" rtlCol="0">
            <a:noAutofit/>
          </a:bodyPr>
          <a:lstStyle/>
          <a:p>
            <a:pPr algn="ctr"/>
            <a:endParaRPr lang="en-US">
              <a:solidFill>
                <a:schemeClr val="tx1"/>
              </a:solidFill>
              <a:cs typeface="Times New Roman" panose="02020603050405020304" pitchFamily="18" charset="0"/>
            </a:endParaRPr>
          </a:p>
        </p:txBody>
      </p:sp>
      <p:sp>
        <p:nvSpPr>
          <p:cNvPr id="42" name="箭头: 下 41">
            <a:extLst>
              <a:ext uri="{FF2B5EF4-FFF2-40B4-BE49-F238E27FC236}">
                <a16:creationId xmlns:a16="http://schemas.microsoft.com/office/drawing/2014/main" id="{2CC32F3A-4C97-40DA-B2F8-46609FB7C849}"/>
              </a:ext>
            </a:extLst>
          </p:cNvPr>
          <p:cNvSpPr/>
          <p:nvPr/>
        </p:nvSpPr>
        <p:spPr>
          <a:xfrm>
            <a:off x="5507133" y="5035042"/>
            <a:ext cx="342531" cy="364776"/>
          </a:xfrm>
          <a:prstGeom prst="downArrow">
            <a:avLst/>
          </a:prstGeom>
          <a:solidFill>
            <a:srgbClr val="FFB9B9"/>
          </a:solidFill>
          <a:ln w="19050">
            <a:solidFill>
              <a:schemeClr val="tx1"/>
            </a:solidFill>
          </a:ln>
        </p:spPr>
        <p:txBody>
          <a:bodyPr wrap="none" rtlCol="0">
            <a:noAutofit/>
          </a:bodyPr>
          <a:lstStyle/>
          <a:p>
            <a:pPr algn="ctr"/>
            <a:endParaRPr lang="en-US">
              <a:solidFill>
                <a:schemeClr val="tx1"/>
              </a:solidFill>
              <a:cs typeface="Times New Roman" panose="02020603050405020304" pitchFamily="18" charset="0"/>
            </a:endParaRPr>
          </a:p>
        </p:txBody>
      </p:sp>
      <p:sp>
        <p:nvSpPr>
          <p:cNvPr id="43" name="文本框 42">
            <a:extLst>
              <a:ext uri="{FF2B5EF4-FFF2-40B4-BE49-F238E27FC236}">
                <a16:creationId xmlns:a16="http://schemas.microsoft.com/office/drawing/2014/main" id="{7D487CC8-5822-42F7-9D11-A3295A1C9CF0}"/>
              </a:ext>
            </a:extLst>
          </p:cNvPr>
          <p:cNvSpPr txBox="1"/>
          <p:nvPr/>
        </p:nvSpPr>
        <p:spPr>
          <a:xfrm>
            <a:off x="6527370" y="4575611"/>
            <a:ext cx="657359" cy="369332"/>
          </a:xfrm>
          <a:prstGeom prst="rect">
            <a:avLst/>
          </a:prstGeom>
          <a:noFill/>
        </p:spPr>
        <p:txBody>
          <a:bodyPr wrap="none" rtlCol="0">
            <a:spAutoFit/>
          </a:bodyPr>
          <a:lstStyle/>
          <a:p>
            <a:r>
              <a:rPr lang="en-US" dirty="0">
                <a:cs typeface="Times New Roman" panose="02020603050405020304" pitchFamily="18" charset="0"/>
              </a:rPr>
              <a:t>fetch</a:t>
            </a:r>
          </a:p>
        </p:txBody>
      </p:sp>
      <p:sp>
        <p:nvSpPr>
          <p:cNvPr id="44" name="文本框 43">
            <a:extLst>
              <a:ext uri="{FF2B5EF4-FFF2-40B4-BE49-F238E27FC236}">
                <a16:creationId xmlns:a16="http://schemas.microsoft.com/office/drawing/2014/main" id="{2D022BF3-44BD-469B-8C25-4F56297727C7}"/>
              </a:ext>
            </a:extLst>
          </p:cNvPr>
          <p:cNvSpPr txBox="1"/>
          <p:nvPr/>
        </p:nvSpPr>
        <p:spPr>
          <a:xfrm>
            <a:off x="5829043" y="4971598"/>
            <a:ext cx="1018164" cy="369332"/>
          </a:xfrm>
          <a:prstGeom prst="rect">
            <a:avLst/>
          </a:prstGeom>
          <a:noFill/>
        </p:spPr>
        <p:txBody>
          <a:bodyPr wrap="none" rtlCol="0">
            <a:spAutoFit/>
          </a:bodyPr>
          <a:lstStyle/>
          <a:p>
            <a:r>
              <a:rPr lang="en-US" dirty="0">
                <a:cs typeface="Times New Roman" panose="02020603050405020304" pitchFamily="18" charset="0"/>
              </a:rPr>
              <a:t>generate</a:t>
            </a:r>
          </a:p>
        </p:txBody>
      </p:sp>
      <p:sp>
        <p:nvSpPr>
          <p:cNvPr id="45" name="AutoShape 4" descr="箭头符号-箭头PNG图片素材下载_图片编号5328826-PNG素材网">
            <a:extLst>
              <a:ext uri="{FF2B5EF4-FFF2-40B4-BE49-F238E27FC236}">
                <a16:creationId xmlns:a16="http://schemas.microsoft.com/office/drawing/2014/main" id="{AA837F59-3F2A-4628-8927-973E6C5F6791}"/>
              </a:ext>
            </a:extLst>
          </p:cNvPr>
          <p:cNvSpPr>
            <a:spLocks noChangeAspect="1" noChangeArrowheads="1"/>
          </p:cNvSpPr>
          <p:nvPr/>
        </p:nvSpPr>
        <p:spPr bwMode="auto">
          <a:xfrm>
            <a:off x="6912263" y="295027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矩形: 圆角 45">
            <a:extLst>
              <a:ext uri="{FF2B5EF4-FFF2-40B4-BE49-F238E27FC236}">
                <a16:creationId xmlns:a16="http://schemas.microsoft.com/office/drawing/2014/main" id="{0BCF6919-3E64-4738-895E-3DF54B8C44FA}"/>
              </a:ext>
            </a:extLst>
          </p:cNvPr>
          <p:cNvSpPr/>
          <p:nvPr/>
        </p:nvSpPr>
        <p:spPr>
          <a:xfrm>
            <a:off x="9020811" y="5418824"/>
            <a:ext cx="877186" cy="601682"/>
          </a:xfrm>
          <a:prstGeom prst="roundRect">
            <a:avLst/>
          </a:prstGeom>
          <a:solidFill>
            <a:srgbClr val="FFF8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cs typeface="Times New Roman" panose="02020603050405020304" pitchFamily="18" charset="0"/>
              </a:rPr>
              <a:t>Cache</a:t>
            </a:r>
          </a:p>
        </p:txBody>
      </p:sp>
      <p:sp>
        <p:nvSpPr>
          <p:cNvPr id="47" name="箭头: 下 46">
            <a:extLst>
              <a:ext uri="{FF2B5EF4-FFF2-40B4-BE49-F238E27FC236}">
                <a16:creationId xmlns:a16="http://schemas.microsoft.com/office/drawing/2014/main" id="{F5EE29F3-269B-4F1B-A0B2-F177A50A041D}"/>
              </a:ext>
            </a:extLst>
          </p:cNvPr>
          <p:cNvSpPr/>
          <p:nvPr/>
        </p:nvSpPr>
        <p:spPr>
          <a:xfrm rot="16200000">
            <a:off x="8575524" y="5537276"/>
            <a:ext cx="342531" cy="364776"/>
          </a:xfrm>
          <a:prstGeom prst="downArrow">
            <a:avLst/>
          </a:prstGeom>
          <a:solidFill>
            <a:srgbClr val="FFF8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cs typeface="Times New Roman" panose="02020603050405020304" pitchFamily="18" charset="0"/>
            </a:endParaRPr>
          </a:p>
        </p:txBody>
      </p:sp>
      <p:sp>
        <p:nvSpPr>
          <p:cNvPr id="48" name="文本框 47">
            <a:extLst>
              <a:ext uri="{FF2B5EF4-FFF2-40B4-BE49-F238E27FC236}">
                <a16:creationId xmlns:a16="http://schemas.microsoft.com/office/drawing/2014/main" id="{4822D5D3-B0DC-4EE8-95A2-15B5A12B3062}"/>
              </a:ext>
            </a:extLst>
          </p:cNvPr>
          <p:cNvSpPr txBox="1"/>
          <p:nvPr/>
        </p:nvSpPr>
        <p:spPr>
          <a:xfrm>
            <a:off x="8430378" y="5867782"/>
            <a:ext cx="721672" cy="369332"/>
          </a:xfrm>
          <a:prstGeom prst="rect">
            <a:avLst/>
          </a:prstGeom>
          <a:noFill/>
        </p:spPr>
        <p:txBody>
          <a:bodyPr wrap="none" rtlCol="0">
            <a:spAutoFit/>
          </a:bodyPr>
          <a:lstStyle/>
          <a:p>
            <a:r>
              <a:rPr lang="en-US" altLang="zh-CN" dirty="0">
                <a:cs typeface="Times New Roman" panose="02020603050405020304" pitchFamily="18" charset="0"/>
              </a:rPr>
              <a:t>insert</a:t>
            </a:r>
            <a:endParaRPr lang="en-US" dirty="0">
              <a:cs typeface="Times New Roman" panose="02020603050405020304" pitchFamily="18" charset="0"/>
            </a:endParaRPr>
          </a:p>
        </p:txBody>
      </p:sp>
      <p:sp>
        <p:nvSpPr>
          <p:cNvPr id="49" name="图形 157" descr="上一步 纯色填充">
            <a:extLst>
              <a:ext uri="{FF2B5EF4-FFF2-40B4-BE49-F238E27FC236}">
                <a16:creationId xmlns:a16="http://schemas.microsoft.com/office/drawing/2014/main" id="{8EAA9148-0A83-433D-8478-B288CF16B640}"/>
              </a:ext>
            </a:extLst>
          </p:cNvPr>
          <p:cNvSpPr/>
          <p:nvPr/>
        </p:nvSpPr>
        <p:spPr>
          <a:xfrm rot="21228545">
            <a:off x="3104509" y="2817455"/>
            <a:ext cx="1808710" cy="1401050"/>
          </a:xfrm>
          <a:custGeom>
            <a:avLst/>
            <a:gdLst>
              <a:gd name="connsiteX0" fmla="*/ 2279983 w 2279983"/>
              <a:gd name="connsiteY0" fmla="*/ 556935 h 1369131"/>
              <a:gd name="connsiteX1" fmla="*/ 1464889 w 2279983"/>
              <a:gd name="connsiteY1" fmla="*/ 0 h 1369131"/>
              <a:gd name="connsiteX2" fmla="*/ 1464889 w 2279983"/>
              <a:gd name="connsiteY2" fmla="*/ 324879 h 1369131"/>
              <a:gd name="connsiteX3" fmla="*/ 0 w 2279983"/>
              <a:gd name="connsiteY3" fmla="*/ 1369132 h 1369131"/>
              <a:gd name="connsiteX4" fmla="*/ 1464889 w 2279983"/>
              <a:gd name="connsiteY4" fmla="*/ 812197 h 1369131"/>
              <a:gd name="connsiteX5" fmla="*/ 1464889 w 2279983"/>
              <a:gd name="connsiteY5" fmla="*/ 1113870 h 1369131"/>
              <a:gd name="connsiteX6" fmla="*/ 2279983 w 2279983"/>
              <a:gd name="connsiteY6" fmla="*/ 556935 h 1369131"/>
              <a:gd name="connsiteX0" fmla="*/ 2324433 w 2324433"/>
              <a:gd name="connsiteY0" fmla="*/ 556935 h 1140532"/>
              <a:gd name="connsiteX1" fmla="*/ 1509339 w 2324433"/>
              <a:gd name="connsiteY1" fmla="*/ 0 h 1140532"/>
              <a:gd name="connsiteX2" fmla="*/ 1509339 w 2324433"/>
              <a:gd name="connsiteY2" fmla="*/ 324879 h 1140532"/>
              <a:gd name="connsiteX3" fmla="*/ 0 w 2324433"/>
              <a:gd name="connsiteY3" fmla="*/ 1140532 h 1140532"/>
              <a:gd name="connsiteX4" fmla="*/ 1509339 w 2324433"/>
              <a:gd name="connsiteY4" fmla="*/ 812197 h 1140532"/>
              <a:gd name="connsiteX5" fmla="*/ 1509339 w 2324433"/>
              <a:gd name="connsiteY5" fmla="*/ 1113870 h 1140532"/>
              <a:gd name="connsiteX6" fmla="*/ 2324433 w 2324433"/>
              <a:gd name="connsiteY6" fmla="*/ 556935 h 1140532"/>
              <a:gd name="connsiteX0" fmla="*/ 2324434 w 2324434"/>
              <a:gd name="connsiteY0" fmla="*/ 556935 h 1154063"/>
              <a:gd name="connsiteX1" fmla="*/ 1509340 w 2324434"/>
              <a:gd name="connsiteY1" fmla="*/ 0 h 1154063"/>
              <a:gd name="connsiteX2" fmla="*/ 1509340 w 2324434"/>
              <a:gd name="connsiteY2" fmla="*/ 324879 h 1154063"/>
              <a:gd name="connsiteX3" fmla="*/ 1 w 2324434"/>
              <a:gd name="connsiteY3" fmla="*/ 1140532 h 1154063"/>
              <a:gd name="connsiteX4" fmla="*/ 1513277 w 2324434"/>
              <a:gd name="connsiteY4" fmla="*/ 852422 h 1154063"/>
              <a:gd name="connsiteX5" fmla="*/ 1509340 w 2324434"/>
              <a:gd name="connsiteY5" fmla="*/ 1113870 h 1154063"/>
              <a:gd name="connsiteX6" fmla="*/ 2324434 w 2324434"/>
              <a:gd name="connsiteY6" fmla="*/ 556935 h 1154063"/>
              <a:gd name="connsiteX0" fmla="*/ 2324434 w 2324434"/>
              <a:gd name="connsiteY0" fmla="*/ 556935 h 1155700"/>
              <a:gd name="connsiteX1" fmla="*/ 1509340 w 2324434"/>
              <a:gd name="connsiteY1" fmla="*/ 0 h 1155700"/>
              <a:gd name="connsiteX2" fmla="*/ 1518192 w 2324434"/>
              <a:gd name="connsiteY2" fmla="*/ 287014 h 1155700"/>
              <a:gd name="connsiteX3" fmla="*/ 1 w 2324434"/>
              <a:gd name="connsiteY3" fmla="*/ 1140532 h 1155700"/>
              <a:gd name="connsiteX4" fmla="*/ 1513277 w 2324434"/>
              <a:gd name="connsiteY4" fmla="*/ 852422 h 1155700"/>
              <a:gd name="connsiteX5" fmla="*/ 1509340 w 2324434"/>
              <a:gd name="connsiteY5" fmla="*/ 1113870 h 1155700"/>
              <a:gd name="connsiteX6" fmla="*/ 2324434 w 2324434"/>
              <a:gd name="connsiteY6" fmla="*/ 556935 h 115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4434" h="1155700">
                <a:moveTo>
                  <a:pt x="2324434" y="556935"/>
                </a:moveTo>
                <a:lnTo>
                  <a:pt x="1509340" y="0"/>
                </a:lnTo>
                <a:lnTo>
                  <a:pt x="1518192" y="287014"/>
                </a:lnTo>
                <a:cubicBezTo>
                  <a:pt x="267051" y="296296"/>
                  <a:pt x="820" y="1046297"/>
                  <a:pt x="1" y="1140532"/>
                </a:cubicBezTo>
                <a:cubicBezTo>
                  <a:pt x="-818" y="1234767"/>
                  <a:pt x="512935" y="859384"/>
                  <a:pt x="1513277" y="852422"/>
                </a:cubicBezTo>
                <a:cubicBezTo>
                  <a:pt x="1511965" y="939571"/>
                  <a:pt x="1510652" y="1026721"/>
                  <a:pt x="1509340" y="1113870"/>
                </a:cubicBezTo>
                <a:lnTo>
                  <a:pt x="2324434" y="556935"/>
                </a:lnTo>
                <a:close/>
              </a:path>
            </a:pathLst>
          </a:custGeom>
          <a:solidFill>
            <a:schemeClr val="accent2">
              <a:lumMod val="40000"/>
              <a:lumOff val="60000"/>
            </a:schemeClr>
          </a:solidFill>
          <a:ln w="19050">
            <a:solidFill>
              <a:schemeClr val="tx1"/>
            </a:solidFill>
          </a:ln>
        </p:spPr>
        <p:txBody>
          <a:bodyPr wrap="none" rtlCol="0" anchor="ctr">
            <a:noAutofit/>
          </a:bodyPr>
          <a:lstStyle/>
          <a:p>
            <a:pPr algn="ctr"/>
            <a:endParaRPr lang="en-US" sz="600" dirty="0">
              <a:cs typeface="Times New Roman" panose="02020603050405020304" pitchFamily="18" charset="0"/>
            </a:endParaRPr>
          </a:p>
          <a:p>
            <a:pPr algn="ctr"/>
            <a:endParaRPr lang="en-US" sz="600" dirty="0">
              <a:cs typeface="Times New Roman" panose="02020603050405020304" pitchFamily="18" charset="0"/>
            </a:endParaRPr>
          </a:p>
          <a:p>
            <a:pPr algn="ctr"/>
            <a:r>
              <a:rPr lang="en-US" dirty="0">
                <a:cs typeface="Times New Roman" panose="02020603050405020304" pitchFamily="18" charset="0"/>
              </a:rPr>
              <a:t>Execution</a:t>
            </a:r>
          </a:p>
          <a:p>
            <a:pPr algn="ctr"/>
            <a:r>
              <a:rPr lang="en-US" dirty="0">
                <a:cs typeface="Times New Roman" panose="02020603050405020304" pitchFamily="18" charset="0"/>
              </a:rPr>
              <a:t>state</a:t>
            </a:r>
          </a:p>
        </p:txBody>
      </p:sp>
      <p:sp>
        <p:nvSpPr>
          <p:cNvPr id="52" name="任意多边形: 形状 51">
            <a:extLst>
              <a:ext uri="{FF2B5EF4-FFF2-40B4-BE49-F238E27FC236}">
                <a16:creationId xmlns:a16="http://schemas.microsoft.com/office/drawing/2014/main" id="{6894260B-4DDD-4930-B03C-58EBB8B3725F}"/>
              </a:ext>
            </a:extLst>
          </p:cNvPr>
          <p:cNvSpPr/>
          <p:nvPr/>
        </p:nvSpPr>
        <p:spPr>
          <a:xfrm>
            <a:off x="3175000" y="2057400"/>
            <a:ext cx="4095750" cy="2330450"/>
          </a:xfrm>
          <a:custGeom>
            <a:avLst/>
            <a:gdLst>
              <a:gd name="connsiteX0" fmla="*/ 0 w 4095750"/>
              <a:gd name="connsiteY0" fmla="*/ 2330450 h 2330450"/>
              <a:gd name="connsiteX1" fmla="*/ 6350 w 4095750"/>
              <a:gd name="connsiteY1" fmla="*/ 127000 h 2330450"/>
              <a:gd name="connsiteX2" fmla="*/ 1117600 w 4095750"/>
              <a:gd name="connsiteY2" fmla="*/ 0 h 2330450"/>
              <a:gd name="connsiteX3" fmla="*/ 1631950 w 4095750"/>
              <a:gd name="connsiteY3" fmla="*/ 304800 h 2330450"/>
              <a:gd name="connsiteX4" fmla="*/ 4095750 w 4095750"/>
              <a:gd name="connsiteY4" fmla="*/ 222250 h 2330450"/>
              <a:gd name="connsiteX5" fmla="*/ 4076700 w 4095750"/>
              <a:gd name="connsiteY5" fmla="*/ 1784350 h 2330450"/>
              <a:gd name="connsiteX6" fmla="*/ 1612900 w 4095750"/>
              <a:gd name="connsiteY6" fmla="*/ 1778000 h 2330450"/>
              <a:gd name="connsiteX7" fmla="*/ 1225550 w 4095750"/>
              <a:gd name="connsiteY7" fmla="*/ 2127250 h 2330450"/>
              <a:gd name="connsiteX8" fmla="*/ 1111250 w 4095750"/>
              <a:gd name="connsiteY8" fmla="*/ 2070100 h 2330450"/>
              <a:gd name="connsiteX9" fmla="*/ 0 w 4095750"/>
              <a:gd name="connsiteY9" fmla="*/ 2330450 h 233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95750" h="2330450">
                <a:moveTo>
                  <a:pt x="0" y="2330450"/>
                </a:moveTo>
                <a:cubicBezTo>
                  <a:pt x="2117" y="1595967"/>
                  <a:pt x="4233" y="861483"/>
                  <a:pt x="6350" y="127000"/>
                </a:cubicBezTo>
                <a:lnTo>
                  <a:pt x="1117600" y="0"/>
                </a:lnTo>
                <a:lnTo>
                  <a:pt x="1631950" y="304800"/>
                </a:lnTo>
                <a:lnTo>
                  <a:pt x="4095750" y="222250"/>
                </a:lnTo>
                <a:lnTo>
                  <a:pt x="4076700" y="1784350"/>
                </a:lnTo>
                <a:lnTo>
                  <a:pt x="1612900" y="1778000"/>
                </a:lnTo>
                <a:lnTo>
                  <a:pt x="1225550" y="2127250"/>
                </a:lnTo>
                <a:lnTo>
                  <a:pt x="1111250" y="2070100"/>
                </a:lnTo>
                <a:lnTo>
                  <a:pt x="0" y="2330450"/>
                </a:lnTo>
                <a:close/>
              </a:path>
            </a:pathLst>
          </a:cu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14"/>
            <a:endParaRPr lang="en-US"/>
          </a:p>
        </p:txBody>
      </p:sp>
      <p:sp>
        <p:nvSpPr>
          <p:cNvPr id="7" name="矩形 6">
            <a:extLst>
              <a:ext uri="{FF2B5EF4-FFF2-40B4-BE49-F238E27FC236}">
                <a16:creationId xmlns:a16="http://schemas.microsoft.com/office/drawing/2014/main" id="{31E76BA3-D420-4D94-A66C-6D2B86CBA918}"/>
              </a:ext>
            </a:extLst>
          </p:cNvPr>
          <p:cNvSpPr/>
          <p:nvPr/>
        </p:nvSpPr>
        <p:spPr>
          <a:xfrm>
            <a:off x="4566997" y="1511877"/>
            <a:ext cx="5586918" cy="4732867"/>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dirty="0">
                <a:solidFill>
                  <a:schemeClr val="tx1"/>
                </a:solidFill>
                <a:cs typeface="Times New Roman" panose="02020603050405020304" pitchFamily="18" charset="0"/>
              </a:rPr>
              <a:t>The</a:t>
            </a:r>
            <a:r>
              <a:rPr lang="en-US" sz="3200" b="1" dirty="0">
                <a:solidFill>
                  <a:schemeClr val="tx1"/>
                </a:solidFill>
                <a:cs typeface="Times New Roman" panose="02020603050405020304" pitchFamily="18" charset="0"/>
              </a:rPr>
              <a:t> </a:t>
            </a:r>
            <a:r>
              <a:rPr lang="en-US" sz="3200" b="1" i="1" dirty="0" err="1">
                <a:solidFill>
                  <a:schemeClr val="tx1"/>
                </a:solidFill>
                <a:effectLst>
                  <a:outerShdw blurRad="38100" dist="38100" dir="2700000" algn="tl">
                    <a:srgbClr val="000000">
                      <a:alpha val="43137"/>
                    </a:srgbClr>
                  </a:outerShdw>
                </a:effectLst>
                <a:cs typeface="Times New Roman" panose="02020603050405020304" pitchFamily="18" charset="0"/>
              </a:rPr>
              <a:t>MagPy</a:t>
            </a:r>
            <a:r>
              <a:rPr lang="en-US" sz="3200" b="1" i="1">
                <a:solidFill>
                  <a:schemeClr val="tx1"/>
                </a:solidFill>
                <a:effectLst>
                  <a:outerShdw blurRad="38100" dist="38100" dir="2700000" algn="tl">
                    <a:srgbClr val="000000">
                      <a:alpha val="43137"/>
                    </a:srgbClr>
                  </a:outerShdw>
                </a:effectLst>
                <a:cs typeface="Times New Roman" panose="02020603050405020304" pitchFamily="18" charset="0"/>
              </a:rPr>
              <a:t> </a:t>
            </a:r>
            <a:r>
              <a:rPr lang="en-US" sz="3200">
                <a:solidFill>
                  <a:schemeClr val="tx1"/>
                </a:solidFill>
                <a:cs typeface="Times New Roman" panose="02020603050405020304" pitchFamily="18" charset="0"/>
              </a:rPr>
              <a:t>System</a:t>
            </a:r>
            <a:endParaRPr lang="en-US" sz="3200" dirty="0">
              <a:solidFill>
                <a:schemeClr val="tx1"/>
              </a:solidFill>
              <a:cs typeface="Times New Roman" panose="02020603050405020304" pitchFamily="18" charset="0"/>
            </a:endParaRPr>
          </a:p>
        </p:txBody>
      </p:sp>
      <p:sp>
        <p:nvSpPr>
          <p:cNvPr id="50" name="图形 157" descr="上一步 纯色填充">
            <a:extLst>
              <a:ext uri="{FF2B5EF4-FFF2-40B4-BE49-F238E27FC236}">
                <a16:creationId xmlns:a16="http://schemas.microsoft.com/office/drawing/2014/main" id="{EAF68DF8-880C-4605-952E-49E63A0378C2}"/>
              </a:ext>
            </a:extLst>
          </p:cNvPr>
          <p:cNvSpPr/>
          <p:nvPr/>
        </p:nvSpPr>
        <p:spPr>
          <a:xfrm rot="20896182">
            <a:off x="2617602" y="4246072"/>
            <a:ext cx="2333019" cy="938855"/>
          </a:xfrm>
          <a:custGeom>
            <a:avLst/>
            <a:gdLst>
              <a:gd name="connsiteX0" fmla="*/ 2279983 w 2279983"/>
              <a:gd name="connsiteY0" fmla="*/ 556935 h 1369131"/>
              <a:gd name="connsiteX1" fmla="*/ 1464889 w 2279983"/>
              <a:gd name="connsiteY1" fmla="*/ 0 h 1369131"/>
              <a:gd name="connsiteX2" fmla="*/ 1464889 w 2279983"/>
              <a:gd name="connsiteY2" fmla="*/ 324879 h 1369131"/>
              <a:gd name="connsiteX3" fmla="*/ 0 w 2279983"/>
              <a:gd name="connsiteY3" fmla="*/ 1369132 h 1369131"/>
              <a:gd name="connsiteX4" fmla="*/ 1464889 w 2279983"/>
              <a:gd name="connsiteY4" fmla="*/ 812197 h 1369131"/>
              <a:gd name="connsiteX5" fmla="*/ 1464889 w 2279983"/>
              <a:gd name="connsiteY5" fmla="*/ 1113870 h 1369131"/>
              <a:gd name="connsiteX6" fmla="*/ 2279983 w 2279983"/>
              <a:gd name="connsiteY6" fmla="*/ 556935 h 1369131"/>
              <a:gd name="connsiteX0" fmla="*/ 2324433 w 2324433"/>
              <a:gd name="connsiteY0" fmla="*/ 556935 h 1140532"/>
              <a:gd name="connsiteX1" fmla="*/ 1509339 w 2324433"/>
              <a:gd name="connsiteY1" fmla="*/ 0 h 1140532"/>
              <a:gd name="connsiteX2" fmla="*/ 1509339 w 2324433"/>
              <a:gd name="connsiteY2" fmla="*/ 324879 h 1140532"/>
              <a:gd name="connsiteX3" fmla="*/ 0 w 2324433"/>
              <a:gd name="connsiteY3" fmla="*/ 1140532 h 1140532"/>
              <a:gd name="connsiteX4" fmla="*/ 1509339 w 2324433"/>
              <a:gd name="connsiteY4" fmla="*/ 812197 h 1140532"/>
              <a:gd name="connsiteX5" fmla="*/ 1509339 w 2324433"/>
              <a:gd name="connsiteY5" fmla="*/ 1113870 h 1140532"/>
              <a:gd name="connsiteX6" fmla="*/ 2324433 w 2324433"/>
              <a:gd name="connsiteY6" fmla="*/ 556935 h 1140532"/>
              <a:gd name="connsiteX0" fmla="*/ 2764545 w 2764545"/>
              <a:gd name="connsiteY0" fmla="*/ 556935 h 1113870"/>
              <a:gd name="connsiteX1" fmla="*/ 1949451 w 2764545"/>
              <a:gd name="connsiteY1" fmla="*/ 0 h 1113870"/>
              <a:gd name="connsiteX2" fmla="*/ 1949451 w 2764545"/>
              <a:gd name="connsiteY2" fmla="*/ 324879 h 1113870"/>
              <a:gd name="connsiteX3" fmla="*/ 0 w 2764545"/>
              <a:gd name="connsiteY3" fmla="*/ 748311 h 1113870"/>
              <a:gd name="connsiteX4" fmla="*/ 1949451 w 2764545"/>
              <a:gd name="connsiteY4" fmla="*/ 812197 h 1113870"/>
              <a:gd name="connsiteX5" fmla="*/ 1949451 w 2764545"/>
              <a:gd name="connsiteY5" fmla="*/ 1113870 h 1113870"/>
              <a:gd name="connsiteX6" fmla="*/ 2764545 w 2764545"/>
              <a:gd name="connsiteY6" fmla="*/ 556935 h 1113870"/>
              <a:gd name="connsiteX0" fmla="*/ 2816288 w 2816288"/>
              <a:gd name="connsiteY0" fmla="*/ 556935 h 1113870"/>
              <a:gd name="connsiteX1" fmla="*/ 2001194 w 2816288"/>
              <a:gd name="connsiteY1" fmla="*/ 0 h 1113870"/>
              <a:gd name="connsiteX2" fmla="*/ 2001194 w 2816288"/>
              <a:gd name="connsiteY2" fmla="*/ 324879 h 1113870"/>
              <a:gd name="connsiteX3" fmla="*/ 0 w 2816288"/>
              <a:gd name="connsiteY3" fmla="*/ 830933 h 1113870"/>
              <a:gd name="connsiteX4" fmla="*/ 2001194 w 2816288"/>
              <a:gd name="connsiteY4" fmla="*/ 812197 h 1113870"/>
              <a:gd name="connsiteX5" fmla="*/ 2001194 w 2816288"/>
              <a:gd name="connsiteY5" fmla="*/ 1113870 h 1113870"/>
              <a:gd name="connsiteX6" fmla="*/ 2816288 w 2816288"/>
              <a:gd name="connsiteY6" fmla="*/ 556935 h 1113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16288" h="1113870">
                <a:moveTo>
                  <a:pt x="2816288" y="556935"/>
                </a:moveTo>
                <a:lnTo>
                  <a:pt x="2001194" y="0"/>
                </a:lnTo>
                <a:lnTo>
                  <a:pt x="2001194" y="324879"/>
                </a:lnTo>
                <a:cubicBezTo>
                  <a:pt x="750053" y="334161"/>
                  <a:pt x="0" y="830933"/>
                  <a:pt x="0" y="830933"/>
                </a:cubicBezTo>
                <a:lnTo>
                  <a:pt x="2001194" y="812197"/>
                </a:lnTo>
                <a:lnTo>
                  <a:pt x="2001194" y="1113870"/>
                </a:lnTo>
                <a:lnTo>
                  <a:pt x="2816288" y="556935"/>
                </a:lnTo>
                <a:close/>
              </a:path>
            </a:pathLst>
          </a:custGeom>
          <a:solidFill>
            <a:srgbClr val="FFB9B9"/>
          </a:solidFill>
          <a:ln w="19050">
            <a:solidFill>
              <a:schemeClr val="tx1"/>
            </a:solidFill>
          </a:ln>
        </p:spPr>
        <p:txBody>
          <a:bodyPr wrap="none" rtlCol="0" anchor="ctr">
            <a:noAutofit/>
          </a:bodyPr>
          <a:lstStyle/>
          <a:p>
            <a:pPr algn="ctr"/>
            <a:endParaRPr lang="en-US" sz="1050" dirty="0">
              <a:cs typeface="Times New Roman" panose="02020603050405020304" pitchFamily="18" charset="0"/>
            </a:endParaRPr>
          </a:p>
          <a:p>
            <a:pPr algn="ctr"/>
            <a:r>
              <a:rPr lang="en-US" dirty="0">
                <a:cs typeface="Times New Roman" panose="02020603050405020304" pitchFamily="18" charset="0"/>
              </a:rPr>
              <a:t>Program end</a:t>
            </a:r>
          </a:p>
        </p:txBody>
      </p:sp>
    </p:spTree>
    <p:extLst>
      <p:ext uri="{BB962C8B-B14F-4D97-AF65-F5344CB8AC3E}">
        <p14:creationId xmlns:p14="http://schemas.microsoft.com/office/powerpoint/2010/main" val="24740438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092396C5-0655-4CE7-AF9D-940377DED13D}"/>
              </a:ext>
            </a:extLst>
          </p:cNvPr>
          <p:cNvSpPr>
            <a:spLocks noGrp="1"/>
          </p:cNvSpPr>
          <p:nvPr>
            <p:ph type="title"/>
          </p:nvPr>
        </p:nvSpPr>
        <p:spPr/>
        <p:txBody>
          <a:bodyPr/>
          <a:lstStyle/>
          <a:p>
            <a:r>
              <a:rPr lang="en-US" altLang="zh-CN" dirty="0" err="1"/>
              <a:t>MagPy</a:t>
            </a:r>
            <a:r>
              <a:rPr lang="en-US" altLang="zh-CN" dirty="0"/>
              <a:t> Overview</a:t>
            </a:r>
            <a:endParaRPr lang="en-US" dirty="0"/>
          </a:p>
        </p:txBody>
      </p:sp>
      <p:sp>
        <p:nvSpPr>
          <p:cNvPr id="5" name="内容占位符 4">
            <a:extLst>
              <a:ext uri="{FF2B5EF4-FFF2-40B4-BE49-F238E27FC236}">
                <a16:creationId xmlns:a16="http://schemas.microsoft.com/office/drawing/2014/main" id="{47192478-A3F6-4C37-A7A2-71EB270D76C3}"/>
              </a:ext>
            </a:extLst>
          </p:cNvPr>
          <p:cNvSpPr>
            <a:spLocks noGrp="1"/>
          </p:cNvSpPr>
          <p:nvPr>
            <p:ph idx="1"/>
          </p:nvPr>
        </p:nvSpPr>
        <p:spPr/>
        <p:txBody>
          <a:bodyPr/>
          <a:lstStyle/>
          <a:p>
            <a:endParaRPr lang="en-US" dirty="0"/>
          </a:p>
        </p:txBody>
      </p:sp>
      <p:sp>
        <p:nvSpPr>
          <p:cNvPr id="2" name="灯片编号占位符 1">
            <a:extLst>
              <a:ext uri="{FF2B5EF4-FFF2-40B4-BE49-F238E27FC236}">
                <a16:creationId xmlns:a16="http://schemas.microsoft.com/office/drawing/2014/main" id="{0254A5E9-31B5-46DF-9877-A03F6DC19290}"/>
              </a:ext>
            </a:extLst>
          </p:cNvPr>
          <p:cNvSpPr>
            <a:spLocks noGrp="1"/>
          </p:cNvSpPr>
          <p:nvPr>
            <p:ph type="sldNum" sz="quarter" idx="4"/>
          </p:nvPr>
        </p:nvSpPr>
        <p:spPr>
          <a:xfrm>
            <a:off x="11778342" y="6618588"/>
            <a:ext cx="1066800" cy="206049"/>
          </a:xfrm>
        </p:spPr>
        <p:txBody>
          <a:bodyPr/>
          <a:lstStyle/>
          <a:p>
            <a:fld id="{A20E5029-513D-4C5A-B99E-82F8E1FDD8A9}" type="slidenum">
              <a:rPr lang="en-US" smtClean="0"/>
              <a:t>18</a:t>
            </a:fld>
            <a:endParaRPr lang="en-US"/>
          </a:p>
        </p:txBody>
      </p:sp>
      <p:sp>
        <p:nvSpPr>
          <p:cNvPr id="6" name="矩形 5">
            <a:extLst>
              <a:ext uri="{FF2B5EF4-FFF2-40B4-BE49-F238E27FC236}">
                <a16:creationId xmlns:a16="http://schemas.microsoft.com/office/drawing/2014/main" id="{2925FD6A-1E19-4313-B66C-0F185DA0DEF7}"/>
              </a:ext>
            </a:extLst>
          </p:cNvPr>
          <p:cNvSpPr/>
          <p:nvPr/>
        </p:nvSpPr>
        <p:spPr>
          <a:xfrm>
            <a:off x="4582896" y="1492827"/>
            <a:ext cx="5574217" cy="62686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矩形 6">
            <a:extLst>
              <a:ext uri="{FF2B5EF4-FFF2-40B4-BE49-F238E27FC236}">
                <a16:creationId xmlns:a16="http://schemas.microsoft.com/office/drawing/2014/main" id="{31E76BA3-D420-4D94-A66C-6D2B86CBA918}"/>
              </a:ext>
            </a:extLst>
          </p:cNvPr>
          <p:cNvSpPr/>
          <p:nvPr/>
        </p:nvSpPr>
        <p:spPr>
          <a:xfrm>
            <a:off x="4566997" y="1511877"/>
            <a:ext cx="5586918" cy="4732867"/>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dirty="0">
                <a:solidFill>
                  <a:schemeClr val="tx1"/>
                </a:solidFill>
                <a:cs typeface="Times New Roman" panose="02020603050405020304" pitchFamily="18" charset="0"/>
              </a:rPr>
              <a:t>The</a:t>
            </a:r>
            <a:r>
              <a:rPr lang="en-US" sz="3200" b="1" dirty="0">
                <a:solidFill>
                  <a:schemeClr val="tx1"/>
                </a:solidFill>
                <a:cs typeface="Times New Roman" panose="02020603050405020304" pitchFamily="18" charset="0"/>
              </a:rPr>
              <a:t> </a:t>
            </a:r>
            <a:r>
              <a:rPr lang="en-US" sz="3200" b="1" i="1" dirty="0" err="1">
                <a:solidFill>
                  <a:schemeClr val="tx1"/>
                </a:solidFill>
                <a:effectLst>
                  <a:outerShdw blurRad="38100" dist="38100" dir="2700000" algn="tl">
                    <a:srgbClr val="000000">
                      <a:alpha val="43137"/>
                    </a:srgbClr>
                  </a:outerShdw>
                </a:effectLst>
                <a:cs typeface="Times New Roman" panose="02020603050405020304" pitchFamily="18" charset="0"/>
              </a:rPr>
              <a:t>MagPy</a:t>
            </a:r>
            <a:r>
              <a:rPr lang="en-US" sz="3200" b="1" i="1">
                <a:solidFill>
                  <a:schemeClr val="tx1"/>
                </a:solidFill>
                <a:effectLst>
                  <a:outerShdw blurRad="38100" dist="38100" dir="2700000" algn="tl">
                    <a:srgbClr val="000000">
                      <a:alpha val="43137"/>
                    </a:srgbClr>
                  </a:outerShdw>
                </a:effectLst>
                <a:cs typeface="Times New Roman" panose="02020603050405020304" pitchFamily="18" charset="0"/>
              </a:rPr>
              <a:t> </a:t>
            </a:r>
            <a:r>
              <a:rPr lang="en-US" sz="3200">
                <a:solidFill>
                  <a:schemeClr val="tx1"/>
                </a:solidFill>
                <a:cs typeface="Times New Roman" panose="02020603050405020304" pitchFamily="18" charset="0"/>
              </a:rPr>
              <a:t>System</a:t>
            </a:r>
            <a:endParaRPr lang="en-US" sz="3200" dirty="0">
              <a:solidFill>
                <a:schemeClr val="tx1"/>
              </a:solidFill>
              <a:cs typeface="Times New Roman" panose="02020603050405020304" pitchFamily="18" charset="0"/>
            </a:endParaRPr>
          </a:p>
        </p:txBody>
      </p:sp>
      <p:sp>
        <p:nvSpPr>
          <p:cNvPr id="8" name="图形 157" descr="上一步 纯色填充">
            <a:extLst>
              <a:ext uri="{FF2B5EF4-FFF2-40B4-BE49-F238E27FC236}">
                <a16:creationId xmlns:a16="http://schemas.microsoft.com/office/drawing/2014/main" id="{C49C26C5-424F-423F-BC85-AC8A05987056}"/>
              </a:ext>
            </a:extLst>
          </p:cNvPr>
          <p:cNvSpPr/>
          <p:nvPr/>
        </p:nvSpPr>
        <p:spPr>
          <a:xfrm rot="21228545">
            <a:off x="3117240" y="2143219"/>
            <a:ext cx="1808710" cy="1401050"/>
          </a:xfrm>
          <a:custGeom>
            <a:avLst/>
            <a:gdLst>
              <a:gd name="connsiteX0" fmla="*/ 2279983 w 2279983"/>
              <a:gd name="connsiteY0" fmla="*/ 556935 h 1369131"/>
              <a:gd name="connsiteX1" fmla="*/ 1464889 w 2279983"/>
              <a:gd name="connsiteY1" fmla="*/ 0 h 1369131"/>
              <a:gd name="connsiteX2" fmla="*/ 1464889 w 2279983"/>
              <a:gd name="connsiteY2" fmla="*/ 324879 h 1369131"/>
              <a:gd name="connsiteX3" fmla="*/ 0 w 2279983"/>
              <a:gd name="connsiteY3" fmla="*/ 1369132 h 1369131"/>
              <a:gd name="connsiteX4" fmla="*/ 1464889 w 2279983"/>
              <a:gd name="connsiteY4" fmla="*/ 812197 h 1369131"/>
              <a:gd name="connsiteX5" fmla="*/ 1464889 w 2279983"/>
              <a:gd name="connsiteY5" fmla="*/ 1113870 h 1369131"/>
              <a:gd name="connsiteX6" fmla="*/ 2279983 w 2279983"/>
              <a:gd name="connsiteY6" fmla="*/ 556935 h 1369131"/>
              <a:gd name="connsiteX0" fmla="*/ 2324433 w 2324433"/>
              <a:gd name="connsiteY0" fmla="*/ 556935 h 1140532"/>
              <a:gd name="connsiteX1" fmla="*/ 1509339 w 2324433"/>
              <a:gd name="connsiteY1" fmla="*/ 0 h 1140532"/>
              <a:gd name="connsiteX2" fmla="*/ 1509339 w 2324433"/>
              <a:gd name="connsiteY2" fmla="*/ 324879 h 1140532"/>
              <a:gd name="connsiteX3" fmla="*/ 0 w 2324433"/>
              <a:gd name="connsiteY3" fmla="*/ 1140532 h 1140532"/>
              <a:gd name="connsiteX4" fmla="*/ 1509339 w 2324433"/>
              <a:gd name="connsiteY4" fmla="*/ 812197 h 1140532"/>
              <a:gd name="connsiteX5" fmla="*/ 1509339 w 2324433"/>
              <a:gd name="connsiteY5" fmla="*/ 1113870 h 1140532"/>
              <a:gd name="connsiteX6" fmla="*/ 2324433 w 2324433"/>
              <a:gd name="connsiteY6" fmla="*/ 556935 h 1140532"/>
              <a:gd name="connsiteX0" fmla="*/ 2324434 w 2324434"/>
              <a:gd name="connsiteY0" fmla="*/ 556935 h 1154063"/>
              <a:gd name="connsiteX1" fmla="*/ 1509340 w 2324434"/>
              <a:gd name="connsiteY1" fmla="*/ 0 h 1154063"/>
              <a:gd name="connsiteX2" fmla="*/ 1509340 w 2324434"/>
              <a:gd name="connsiteY2" fmla="*/ 324879 h 1154063"/>
              <a:gd name="connsiteX3" fmla="*/ 1 w 2324434"/>
              <a:gd name="connsiteY3" fmla="*/ 1140532 h 1154063"/>
              <a:gd name="connsiteX4" fmla="*/ 1513277 w 2324434"/>
              <a:gd name="connsiteY4" fmla="*/ 852422 h 1154063"/>
              <a:gd name="connsiteX5" fmla="*/ 1509340 w 2324434"/>
              <a:gd name="connsiteY5" fmla="*/ 1113870 h 1154063"/>
              <a:gd name="connsiteX6" fmla="*/ 2324434 w 2324434"/>
              <a:gd name="connsiteY6" fmla="*/ 556935 h 1154063"/>
              <a:gd name="connsiteX0" fmla="*/ 2324434 w 2324434"/>
              <a:gd name="connsiteY0" fmla="*/ 556935 h 1155700"/>
              <a:gd name="connsiteX1" fmla="*/ 1509340 w 2324434"/>
              <a:gd name="connsiteY1" fmla="*/ 0 h 1155700"/>
              <a:gd name="connsiteX2" fmla="*/ 1518192 w 2324434"/>
              <a:gd name="connsiteY2" fmla="*/ 287014 h 1155700"/>
              <a:gd name="connsiteX3" fmla="*/ 1 w 2324434"/>
              <a:gd name="connsiteY3" fmla="*/ 1140532 h 1155700"/>
              <a:gd name="connsiteX4" fmla="*/ 1513277 w 2324434"/>
              <a:gd name="connsiteY4" fmla="*/ 852422 h 1155700"/>
              <a:gd name="connsiteX5" fmla="*/ 1509340 w 2324434"/>
              <a:gd name="connsiteY5" fmla="*/ 1113870 h 1155700"/>
              <a:gd name="connsiteX6" fmla="*/ 2324434 w 2324434"/>
              <a:gd name="connsiteY6" fmla="*/ 556935 h 115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4434" h="1155700">
                <a:moveTo>
                  <a:pt x="2324434" y="556935"/>
                </a:moveTo>
                <a:lnTo>
                  <a:pt x="1509340" y="0"/>
                </a:lnTo>
                <a:lnTo>
                  <a:pt x="1518192" y="287014"/>
                </a:lnTo>
                <a:cubicBezTo>
                  <a:pt x="267051" y="296296"/>
                  <a:pt x="820" y="1046297"/>
                  <a:pt x="1" y="1140532"/>
                </a:cubicBezTo>
                <a:cubicBezTo>
                  <a:pt x="-818" y="1234767"/>
                  <a:pt x="512935" y="859384"/>
                  <a:pt x="1513277" y="852422"/>
                </a:cubicBezTo>
                <a:cubicBezTo>
                  <a:pt x="1511965" y="939571"/>
                  <a:pt x="1510652" y="1026721"/>
                  <a:pt x="1509340" y="1113870"/>
                </a:cubicBezTo>
                <a:lnTo>
                  <a:pt x="2324434" y="556935"/>
                </a:lnTo>
                <a:close/>
              </a:path>
            </a:pathLst>
          </a:custGeom>
          <a:solidFill>
            <a:schemeClr val="accent2">
              <a:lumMod val="40000"/>
              <a:lumOff val="60000"/>
            </a:schemeClr>
          </a:solidFill>
          <a:ln w="19050">
            <a:solidFill>
              <a:schemeClr val="tx1"/>
            </a:solidFill>
          </a:ln>
        </p:spPr>
        <p:txBody>
          <a:bodyPr wrap="none" rtlCol="0" anchor="ctr">
            <a:noAutofit/>
          </a:bodyPr>
          <a:lstStyle/>
          <a:p>
            <a:pPr algn="ctr"/>
            <a:endParaRPr lang="en-US" dirty="0">
              <a:cs typeface="Times New Roman" panose="02020603050405020304" pitchFamily="18" charset="0"/>
            </a:endParaRPr>
          </a:p>
        </p:txBody>
      </p:sp>
      <p:sp>
        <p:nvSpPr>
          <p:cNvPr id="9" name="图形 157" descr="上一步 纯色填充">
            <a:extLst>
              <a:ext uri="{FF2B5EF4-FFF2-40B4-BE49-F238E27FC236}">
                <a16:creationId xmlns:a16="http://schemas.microsoft.com/office/drawing/2014/main" id="{6E923CA7-4BE3-410D-97EC-48A002ABFDC6}"/>
              </a:ext>
            </a:extLst>
          </p:cNvPr>
          <p:cNvSpPr/>
          <p:nvPr/>
        </p:nvSpPr>
        <p:spPr>
          <a:xfrm rot="21228545">
            <a:off x="3109004" y="2442634"/>
            <a:ext cx="1808710" cy="1401050"/>
          </a:xfrm>
          <a:custGeom>
            <a:avLst/>
            <a:gdLst>
              <a:gd name="connsiteX0" fmla="*/ 2279983 w 2279983"/>
              <a:gd name="connsiteY0" fmla="*/ 556935 h 1369131"/>
              <a:gd name="connsiteX1" fmla="*/ 1464889 w 2279983"/>
              <a:gd name="connsiteY1" fmla="*/ 0 h 1369131"/>
              <a:gd name="connsiteX2" fmla="*/ 1464889 w 2279983"/>
              <a:gd name="connsiteY2" fmla="*/ 324879 h 1369131"/>
              <a:gd name="connsiteX3" fmla="*/ 0 w 2279983"/>
              <a:gd name="connsiteY3" fmla="*/ 1369132 h 1369131"/>
              <a:gd name="connsiteX4" fmla="*/ 1464889 w 2279983"/>
              <a:gd name="connsiteY4" fmla="*/ 812197 h 1369131"/>
              <a:gd name="connsiteX5" fmla="*/ 1464889 w 2279983"/>
              <a:gd name="connsiteY5" fmla="*/ 1113870 h 1369131"/>
              <a:gd name="connsiteX6" fmla="*/ 2279983 w 2279983"/>
              <a:gd name="connsiteY6" fmla="*/ 556935 h 1369131"/>
              <a:gd name="connsiteX0" fmla="*/ 2324433 w 2324433"/>
              <a:gd name="connsiteY0" fmla="*/ 556935 h 1140532"/>
              <a:gd name="connsiteX1" fmla="*/ 1509339 w 2324433"/>
              <a:gd name="connsiteY1" fmla="*/ 0 h 1140532"/>
              <a:gd name="connsiteX2" fmla="*/ 1509339 w 2324433"/>
              <a:gd name="connsiteY2" fmla="*/ 324879 h 1140532"/>
              <a:gd name="connsiteX3" fmla="*/ 0 w 2324433"/>
              <a:gd name="connsiteY3" fmla="*/ 1140532 h 1140532"/>
              <a:gd name="connsiteX4" fmla="*/ 1509339 w 2324433"/>
              <a:gd name="connsiteY4" fmla="*/ 812197 h 1140532"/>
              <a:gd name="connsiteX5" fmla="*/ 1509339 w 2324433"/>
              <a:gd name="connsiteY5" fmla="*/ 1113870 h 1140532"/>
              <a:gd name="connsiteX6" fmla="*/ 2324433 w 2324433"/>
              <a:gd name="connsiteY6" fmla="*/ 556935 h 1140532"/>
              <a:gd name="connsiteX0" fmla="*/ 2324434 w 2324434"/>
              <a:gd name="connsiteY0" fmla="*/ 556935 h 1154063"/>
              <a:gd name="connsiteX1" fmla="*/ 1509340 w 2324434"/>
              <a:gd name="connsiteY1" fmla="*/ 0 h 1154063"/>
              <a:gd name="connsiteX2" fmla="*/ 1509340 w 2324434"/>
              <a:gd name="connsiteY2" fmla="*/ 324879 h 1154063"/>
              <a:gd name="connsiteX3" fmla="*/ 1 w 2324434"/>
              <a:gd name="connsiteY3" fmla="*/ 1140532 h 1154063"/>
              <a:gd name="connsiteX4" fmla="*/ 1513277 w 2324434"/>
              <a:gd name="connsiteY4" fmla="*/ 852422 h 1154063"/>
              <a:gd name="connsiteX5" fmla="*/ 1509340 w 2324434"/>
              <a:gd name="connsiteY5" fmla="*/ 1113870 h 1154063"/>
              <a:gd name="connsiteX6" fmla="*/ 2324434 w 2324434"/>
              <a:gd name="connsiteY6" fmla="*/ 556935 h 1154063"/>
              <a:gd name="connsiteX0" fmla="*/ 2324434 w 2324434"/>
              <a:gd name="connsiteY0" fmla="*/ 556935 h 1155700"/>
              <a:gd name="connsiteX1" fmla="*/ 1509340 w 2324434"/>
              <a:gd name="connsiteY1" fmla="*/ 0 h 1155700"/>
              <a:gd name="connsiteX2" fmla="*/ 1518192 w 2324434"/>
              <a:gd name="connsiteY2" fmla="*/ 287014 h 1155700"/>
              <a:gd name="connsiteX3" fmla="*/ 1 w 2324434"/>
              <a:gd name="connsiteY3" fmla="*/ 1140532 h 1155700"/>
              <a:gd name="connsiteX4" fmla="*/ 1513277 w 2324434"/>
              <a:gd name="connsiteY4" fmla="*/ 852422 h 1155700"/>
              <a:gd name="connsiteX5" fmla="*/ 1509340 w 2324434"/>
              <a:gd name="connsiteY5" fmla="*/ 1113870 h 1155700"/>
              <a:gd name="connsiteX6" fmla="*/ 2324434 w 2324434"/>
              <a:gd name="connsiteY6" fmla="*/ 556935 h 115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4434" h="1155700">
                <a:moveTo>
                  <a:pt x="2324434" y="556935"/>
                </a:moveTo>
                <a:lnTo>
                  <a:pt x="1509340" y="0"/>
                </a:lnTo>
                <a:lnTo>
                  <a:pt x="1518192" y="287014"/>
                </a:lnTo>
                <a:cubicBezTo>
                  <a:pt x="267051" y="296296"/>
                  <a:pt x="820" y="1046297"/>
                  <a:pt x="1" y="1140532"/>
                </a:cubicBezTo>
                <a:cubicBezTo>
                  <a:pt x="-818" y="1234767"/>
                  <a:pt x="512935" y="859384"/>
                  <a:pt x="1513277" y="852422"/>
                </a:cubicBezTo>
                <a:cubicBezTo>
                  <a:pt x="1511965" y="939571"/>
                  <a:pt x="1510652" y="1026721"/>
                  <a:pt x="1509340" y="1113870"/>
                </a:cubicBezTo>
                <a:lnTo>
                  <a:pt x="2324434" y="556935"/>
                </a:lnTo>
                <a:close/>
              </a:path>
            </a:pathLst>
          </a:custGeom>
          <a:solidFill>
            <a:schemeClr val="accent2">
              <a:lumMod val="40000"/>
              <a:lumOff val="60000"/>
            </a:schemeClr>
          </a:solidFill>
          <a:ln w="19050">
            <a:solidFill>
              <a:schemeClr val="tx1"/>
            </a:solidFill>
          </a:ln>
        </p:spPr>
        <p:txBody>
          <a:bodyPr wrap="none" rtlCol="0" anchor="ctr">
            <a:noAutofit/>
          </a:bodyPr>
          <a:lstStyle/>
          <a:p>
            <a:pPr algn="ctr"/>
            <a:endParaRPr lang="en-US" dirty="0">
              <a:cs typeface="Times New Roman" panose="02020603050405020304" pitchFamily="18" charset="0"/>
            </a:endParaRPr>
          </a:p>
        </p:txBody>
      </p:sp>
      <p:sp>
        <p:nvSpPr>
          <p:cNvPr id="10" name="矩形: 圆角 9">
            <a:extLst>
              <a:ext uri="{FF2B5EF4-FFF2-40B4-BE49-F238E27FC236}">
                <a16:creationId xmlns:a16="http://schemas.microsoft.com/office/drawing/2014/main" id="{E45A1F6E-2C6D-4430-94FA-6E66E0CA0057}"/>
              </a:ext>
            </a:extLst>
          </p:cNvPr>
          <p:cNvSpPr/>
          <p:nvPr/>
        </p:nvSpPr>
        <p:spPr>
          <a:xfrm>
            <a:off x="2199470" y="3035279"/>
            <a:ext cx="952319" cy="1625399"/>
          </a:xfrm>
          <a:prstGeom prst="round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dirty="0">
                <a:solidFill>
                  <a:schemeClr val="tx1"/>
                </a:solidFill>
                <a:cs typeface="Times New Roman" panose="02020603050405020304" pitchFamily="18" charset="0"/>
              </a:rPr>
              <a:t>Native</a:t>
            </a:r>
          </a:p>
          <a:p>
            <a:pPr algn="ctr"/>
            <a:r>
              <a:rPr lang="en-US" dirty="0">
                <a:solidFill>
                  <a:schemeClr val="tx1"/>
                </a:solidFill>
                <a:cs typeface="Times New Roman" panose="02020603050405020304" pitchFamily="18" charset="0"/>
              </a:rPr>
              <a:t>program</a:t>
            </a:r>
          </a:p>
          <a:p>
            <a:pPr algn="ctr"/>
            <a:r>
              <a:rPr lang="en-US" dirty="0">
                <a:solidFill>
                  <a:schemeClr val="tx1"/>
                </a:solidFill>
                <a:cs typeface="Times New Roman" panose="02020603050405020304" pitchFamily="18" charset="0"/>
              </a:rPr>
              <a:t>executor</a:t>
            </a:r>
          </a:p>
        </p:txBody>
      </p:sp>
      <p:cxnSp>
        <p:nvCxnSpPr>
          <p:cNvPr id="11" name="直接箭头连接符 10">
            <a:extLst>
              <a:ext uri="{FF2B5EF4-FFF2-40B4-BE49-F238E27FC236}">
                <a16:creationId xmlns:a16="http://schemas.microsoft.com/office/drawing/2014/main" id="{543FB2D8-CF00-4545-BBB0-06A9F709C94D}"/>
              </a:ext>
            </a:extLst>
          </p:cNvPr>
          <p:cNvCxnSpPr>
            <a:cxnSpLocks/>
          </p:cNvCxnSpPr>
          <p:nvPr/>
        </p:nvCxnSpPr>
        <p:spPr>
          <a:xfrm flipH="1">
            <a:off x="2675630" y="2777353"/>
            <a:ext cx="3462" cy="26521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矩形: 圆角 11">
            <a:extLst>
              <a:ext uri="{FF2B5EF4-FFF2-40B4-BE49-F238E27FC236}">
                <a16:creationId xmlns:a16="http://schemas.microsoft.com/office/drawing/2014/main" id="{DEB34433-4D93-469E-A282-16B7113DC731}"/>
              </a:ext>
            </a:extLst>
          </p:cNvPr>
          <p:cNvSpPr/>
          <p:nvPr/>
        </p:nvSpPr>
        <p:spPr>
          <a:xfrm>
            <a:off x="4929129" y="2546159"/>
            <a:ext cx="1482520" cy="1109288"/>
          </a:xfrm>
          <a:prstGeom prst="round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err="1">
                <a:solidFill>
                  <a:schemeClr val="tx1"/>
                </a:solidFill>
                <a:cs typeface="Times New Roman" panose="02020603050405020304" pitchFamily="18" charset="0"/>
              </a:rPr>
              <a:t>RefGraph</a:t>
            </a:r>
            <a:endParaRPr lang="en-US" altLang="zh-CN" dirty="0">
              <a:solidFill>
                <a:schemeClr val="tx1"/>
              </a:solidFill>
              <a:cs typeface="Times New Roman" panose="02020603050405020304" pitchFamily="18" charset="0"/>
            </a:endParaRPr>
          </a:p>
          <a:p>
            <a:pPr algn="ctr"/>
            <a:r>
              <a:rPr lang="en-US" dirty="0">
                <a:solidFill>
                  <a:schemeClr val="tx1"/>
                </a:solidFill>
                <a:cs typeface="Times New Roman" panose="02020603050405020304" pitchFamily="18" charset="0"/>
              </a:rPr>
              <a:t>updater</a:t>
            </a:r>
          </a:p>
        </p:txBody>
      </p:sp>
      <p:sp>
        <p:nvSpPr>
          <p:cNvPr id="13" name="矩形: 圆角 12">
            <a:extLst>
              <a:ext uri="{FF2B5EF4-FFF2-40B4-BE49-F238E27FC236}">
                <a16:creationId xmlns:a16="http://schemas.microsoft.com/office/drawing/2014/main" id="{515BB2B0-D63D-4E75-8AC4-AFB88D300D1E}"/>
              </a:ext>
            </a:extLst>
          </p:cNvPr>
          <p:cNvSpPr/>
          <p:nvPr/>
        </p:nvSpPr>
        <p:spPr>
          <a:xfrm>
            <a:off x="7287706" y="2425509"/>
            <a:ext cx="2610291" cy="2844007"/>
          </a:xfrm>
          <a:prstGeom prst="roundRect">
            <a:avLst/>
          </a:prstGeom>
          <a:solidFill>
            <a:srgbClr val="EAF2F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err="1">
                <a:solidFill>
                  <a:schemeClr val="tx1"/>
                </a:solidFill>
                <a:cs typeface="Times New Roman" panose="02020603050405020304" pitchFamily="18" charset="0"/>
              </a:rPr>
              <a:t>RefGraph</a:t>
            </a:r>
            <a:endParaRPr lang="en-US" dirty="0">
              <a:solidFill>
                <a:schemeClr val="tx1"/>
              </a:solidFill>
              <a:cs typeface="Times New Roman" panose="02020603050405020304" pitchFamily="18" charset="0"/>
            </a:endParaRPr>
          </a:p>
          <a:p>
            <a:pPr algn="ctr"/>
            <a:endParaRPr lang="en-US" dirty="0">
              <a:solidFill>
                <a:schemeClr val="tx1"/>
              </a:solidFill>
              <a:cs typeface="Times New Roman" panose="02020603050405020304" pitchFamily="18" charset="0"/>
            </a:endParaRPr>
          </a:p>
          <a:p>
            <a:pPr algn="ctr"/>
            <a:endParaRPr lang="en-US" dirty="0">
              <a:solidFill>
                <a:schemeClr val="tx1"/>
              </a:solidFill>
              <a:cs typeface="Times New Roman" panose="02020603050405020304" pitchFamily="18" charset="0"/>
            </a:endParaRPr>
          </a:p>
        </p:txBody>
      </p:sp>
      <p:sp>
        <p:nvSpPr>
          <p:cNvPr id="14" name="流程图: 文档 13">
            <a:extLst>
              <a:ext uri="{FF2B5EF4-FFF2-40B4-BE49-F238E27FC236}">
                <a16:creationId xmlns:a16="http://schemas.microsoft.com/office/drawing/2014/main" id="{27488BDA-76A8-4209-8A76-E354E1C35E35}"/>
              </a:ext>
            </a:extLst>
          </p:cNvPr>
          <p:cNvSpPr/>
          <p:nvPr/>
        </p:nvSpPr>
        <p:spPr>
          <a:xfrm>
            <a:off x="2206394" y="2100408"/>
            <a:ext cx="945396" cy="717059"/>
          </a:xfrm>
          <a:prstGeom prst="flowChartDocument">
            <a:avLst/>
          </a:prstGeom>
          <a:solidFill>
            <a:srgbClr val="FFF8E5"/>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dirty="0">
                <a:solidFill>
                  <a:schemeClr val="tx1"/>
                </a:solidFill>
                <a:cs typeface="Times New Roman" panose="02020603050405020304" pitchFamily="18" charset="0"/>
              </a:rPr>
              <a:t>User</a:t>
            </a:r>
          </a:p>
          <a:p>
            <a:pPr algn="ctr"/>
            <a:r>
              <a:rPr lang="en-US" dirty="0">
                <a:solidFill>
                  <a:schemeClr val="tx1"/>
                </a:solidFill>
                <a:cs typeface="Times New Roman" panose="02020603050405020304" pitchFamily="18" charset="0"/>
              </a:rPr>
              <a:t>program</a:t>
            </a:r>
          </a:p>
        </p:txBody>
      </p:sp>
      <p:sp>
        <p:nvSpPr>
          <p:cNvPr id="15" name="矩形: 圆角 14">
            <a:extLst>
              <a:ext uri="{FF2B5EF4-FFF2-40B4-BE49-F238E27FC236}">
                <a16:creationId xmlns:a16="http://schemas.microsoft.com/office/drawing/2014/main" id="{7378BAB1-EDC6-4A11-B89C-6A9EDDD0D798}"/>
              </a:ext>
            </a:extLst>
          </p:cNvPr>
          <p:cNvSpPr/>
          <p:nvPr/>
        </p:nvSpPr>
        <p:spPr>
          <a:xfrm>
            <a:off x="4929129" y="3901929"/>
            <a:ext cx="1482520" cy="1109288"/>
          </a:xfrm>
          <a:prstGeom prst="roundRect">
            <a:avLst/>
          </a:prstGeom>
          <a:solidFill>
            <a:srgbClr val="FF7C8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cs typeface="Times New Roman" panose="02020603050405020304" pitchFamily="18" charset="0"/>
              </a:rPr>
              <a:t>Record</a:t>
            </a:r>
          </a:p>
          <a:p>
            <a:pPr algn="ctr"/>
            <a:r>
              <a:rPr lang="en-US" dirty="0">
                <a:solidFill>
                  <a:schemeClr val="tx1"/>
                </a:solidFill>
                <a:cs typeface="Times New Roman" panose="02020603050405020304" pitchFamily="18" charset="0"/>
              </a:rPr>
              <a:t>generator</a:t>
            </a:r>
          </a:p>
        </p:txBody>
      </p:sp>
      <p:grpSp>
        <p:nvGrpSpPr>
          <p:cNvPr id="16" name="组合 15">
            <a:extLst>
              <a:ext uri="{FF2B5EF4-FFF2-40B4-BE49-F238E27FC236}">
                <a16:creationId xmlns:a16="http://schemas.microsoft.com/office/drawing/2014/main" id="{38899BD5-D742-4BFD-8415-39571F37AD19}"/>
              </a:ext>
            </a:extLst>
          </p:cNvPr>
          <p:cNvGrpSpPr/>
          <p:nvPr/>
        </p:nvGrpSpPr>
        <p:grpSpPr>
          <a:xfrm>
            <a:off x="4929129" y="5430779"/>
            <a:ext cx="3551584" cy="601682"/>
            <a:chOff x="3960466" y="5925502"/>
            <a:chExt cx="3885706" cy="601682"/>
          </a:xfrm>
        </p:grpSpPr>
        <p:sp>
          <p:nvSpPr>
            <p:cNvPr id="17" name="矩形: 圆角 16">
              <a:extLst>
                <a:ext uri="{FF2B5EF4-FFF2-40B4-BE49-F238E27FC236}">
                  <a16:creationId xmlns:a16="http://schemas.microsoft.com/office/drawing/2014/main" id="{5D8B668B-55CD-4D55-8132-53A3DF47B98C}"/>
                </a:ext>
              </a:extLst>
            </p:cNvPr>
            <p:cNvSpPr/>
            <p:nvPr/>
          </p:nvSpPr>
          <p:spPr>
            <a:xfrm>
              <a:off x="3960466" y="5925502"/>
              <a:ext cx="3885706" cy="601682"/>
            </a:xfrm>
            <a:prstGeom prst="roundRect">
              <a:avLst/>
            </a:prstGeom>
            <a:solidFill>
              <a:srgbClr val="FFF8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cs typeface="Times New Roman" panose="02020603050405020304" pitchFamily="18" charset="0"/>
                </a:rPr>
                <a:t>Record</a:t>
              </a:r>
            </a:p>
          </p:txBody>
        </p:sp>
        <p:sp>
          <p:nvSpPr>
            <p:cNvPr id="18" name="椭圆 17">
              <a:extLst>
                <a:ext uri="{FF2B5EF4-FFF2-40B4-BE49-F238E27FC236}">
                  <a16:creationId xmlns:a16="http://schemas.microsoft.com/office/drawing/2014/main" id="{5F99811D-B3B2-428A-AAC6-93B44B97D801}"/>
                </a:ext>
              </a:extLst>
            </p:cNvPr>
            <p:cNvSpPr/>
            <p:nvPr/>
          </p:nvSpPr>
          <p:spPr>
            <a:xfrm>
              <a:off x="4902209" y="6000451"/>
              <a:ext cx="872198" cy="451784"/>
            </a:xfrm>
            <a:prstGeom prst="ellipse">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dirty="0">
                  <a:solidFill>
                    <a:schemeClr val="tx1"/>
                  </a:solidFill>
                  <a:cs typeface="Times New Roman" panose="02020603050405020304" pitchFamily="18" charset="0"/>
                </a:rPr>
                <a:t>Guard</a:t>
              </a:r>
            </a:p>
          </p:txBody>
        </p:sp>
        <p:sp>
          <p:nvSpPr>
            <p:cNvPr id="19" name="椭圆 18">
              <a:extLst>
                <a:ext uri="{FF2B5EF4-FFF2-40B4-BE49-F238E27FC236}">
                  <a16:creationId xmlns:a16="http://schemas.microsoft.com/office/drawing/2014/main" id="{B98FA0B8-8321-42B8-A288-9DB7C140C185}"/>
                </a:ext>
              </a:extLst>
            </p:cNvPr>
            <p:cNvSpPr/>
            <p:nvPr/>
          </p:nvSpPr>
          <p:spPr>
            <a:xfrm>
              <a:off x="5845368" y="6000451"/>
              <a:ext cx="872198" cy="451784"/>
            </a:xfrm>
            <a:prstGeom prst="ellipse">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dirty="0">
                  <a:solidFill>
                    <a:schemeClr val="tx1"/>
                  </a:solidFill>
                  <a:cs typeface="Times New Roman" panose="02020603050405020304" pitchFamily="18" charset="0"/>
                </a:rPr>
                <a:t>Mock</a:t>
              </a:r>
              <a:endParaRPr lang="en-US" dirty="0">
                <a:solidFill>
                  <a:schemeClr val="tx1"/>
                </a:solidFill>
                <a:cs typeface="Times New Roman" panose="02020603050405020304" pitchFamily="18" charset="0"/>
              </a:endParaRPr>
            </a:p>
          </p:txBody>
        </p:sp>
        <p:sp>
          <p:nvSpPr>
            <p:cNvPr id="20" name="椭圆 19">
              <a:extLst>
                <a:ext uri="{FF2B5EF4-FFF2-40B4-BE49-F238E27FC236}">
                  <a16:creationId xmlns:a16="http://schemas.microsoft.com/office/drawing/2014/main" id="{D9989F97-029A-4868-80AF-22F8BD7EC88A}"/>
                </a:ext>
              </a:extLst>
            </p:cNvPr>
            <p:cNvSpPr/>
            <p:nvPr/>
          </p:nvSpPr>
          <p:spPr>
            <a:xfrm>
              <a:off x="6813558" y="6000451"/>
              <a:ext cx="872198" cy="451784"/>
            </a:xfrm>
            <a:prstGeom prst="ellipse">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dirty="0">
                  <a:solidFill>
                    <a:schemeClr val="tx1"/>
                  </a:solidFill>
                  <a:cs typeface="Times New Roman" panose="02020603050405020304" pitchFamily="18" charset="0"/>
                </a:rPr>
                <a:t>Graph</a:t>
              </a:r>
            </a:p>
          </p:txBody>
        </p:sp>
      </p:grpSp>
      <p:cxnSp>
        <p:nvCxnSpPr>
          <p:cNvPr id="21" name="直接箭头连接符 20">
            <a:extLst>
              <a:ext uri="{FF2B5EF4-FFF2-40B4-BE49-F238E27FC236}">
                <a16:creationId xmlns:a16="http://schemas.microsoft.com/office/drawing/2014/main" id="{BB291B0C-6725-4666-B4ED-612151431BFA}"/>
              </a:ext>
            </a:extLst>
          </p:cNvPr>
          <p:cNvCxnSpPr>
            <a:cxnSpLocks/>
            <a:stCxn id="10" idx="2"/>
            <a:endCxn id="22" idx="0"/>
          </p:cNvCxnSpPr>
          <p:nvPr/>
        </p:nvCxnSpPr>
        <p:spPr>
          <a:xfrm flipH="1">
            <a:off x="2659731" y="4660678"/>
            <a:ext cx="15899" cy="70820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文本框 21">
            <a:extLst>
              <a:ext uri="{FF2B5EF4-FFF2-40B4-BE49-F238E27FC236}">
                <a16:creationId xmlns:a16="http://schemas.microsoft.com/office/drawing/2014/main" id="{0FD16F1B-CEA2-4CA9-91FC-66C64CA47252}"/>
              </a:ext>
            </a:extLst>
          </p:cNvPr>
          <p:cNvSpPr txBox="1"/>
          <p:nvPr/>
        </p:nvSpPr>
        <p:spPr>
          <a:xfrm>
            <a:off x="2167673" y="5368882"/>
            <a:ext cx="984116" cy="646331"/>
          </a:xfrm>
          <a:prstGeom prst="rect">
            <a:avLst/>
          </a:prstGeom>
          <a:noFill/>
        </p:spPr>
        <p:txBody>
          <a:bodyPr wrap="none" rtlCol="0">
            <a:spAutoFit/>
          </a:bodyPr>
          <a:lstStyle/>
          <a:p>
            <a:pPr algn="ctr"/>
            <a:r>
              <a:rPr lang="en-US" dirty="0">
                <a:cs typeface="Times New Roman" panose="02020603050405020304" pitchFamily="18" charset="0"/>
              </a:rPr>
              <a:t>program</a:t>
            </a:r>
          </a:p>
          <a:p>
            <a:pPr algn="ctr"/>
            <a:r>
              <a:rPr lang="en-US" dirty="0">
                <a:cs typeface="Times New Roman" panose="02020603050405020304" pitchFamily="18" charset="0"/>
              </a:rPr>
              <a:t>output</a:t>
            </a:r>
          </a:p>
        </p:txBody>
      </p:sp>
      <p:sp>
        <p:nvSpPr>
          <p:cNvPr id="23" name="箭头: 下 22">
            <a:extLst>
              <a:ext uri="{FF2B5EF4-FFF2-40B4-BE49-F238E27FC236}">
                <a16:creationId xmlns:a16="http://schemas.microsoft.com/office/drawing/2014/main" id="{F912F1BB-B473-4E11-BBD8-B8A962429D6C}"/>
              </a:ext>
            </a:extLst>
          </p:cNvPr>
          <p:cNvSpPr/>
          <p:nvPr/>
        </p:nvSpPr>
        <p:spPr>
          <a:xfrm rot="16200000">
            <a:off x="6711512" y="2390599"/>
            <a:ext cx="342531" cy="685817"/>
          </a:xfrm>
          <a:prstGeom prst="downArrow">
            <a:avLst/>
          </a:prstGeom>
          <a:solidFill>
            <a:schemeClr val="accent2">
              <a:lumMod val="40000"/>
              <a:lumOff val="60000"/>
            </a:schemeClr>
          </a:solidFill>
          <a:ln w="19050">
            <a:solidFill>
              <a:schemeClr val="tx1"/>
            </a:solidFill>
          </a:ln>
        </p:spPr>
        <p:txBody>
          <a:bodyPr wrap="none" rtlCol="0">
            <a:noAutofit/>
          </a:bodyPr>
          <a:lstStyle/>
          <a:p>
            <a:pPr algn="ctr"/>
            <a:endParaRPr lang="en-US">
              <a:solidFill>
                <a:schemeClr val="tx1"/>
              </a:solidFill>
              <a:cs typeface="Times New Roman" panose="02020603050405020304" pitchFamily="18" charset="0"/>
            </a:endParaRPr>
          </a:p>
        </p:txBody>
      </p:sp>
      <p:sp>
        <p:nvSpPr>
          <p:cNvPr id="24" name="箭头: 下 23">
            <a:extLst>
              <a:ext uri="{FF2B5EF4-FFF2-40B4-BE49-F238E27FC236}">
                <a16:creationId xmlns:a16="http://schemas.microsoft.com/office/drawing/2014/main" id="{AE3C8A3B-B3D6-47B4-B7D6-E64E251C5A97}"/>
              </a:ext>
            </a:extLst>
          </p:cNvPr>
          <p:cNvSpPr/>
          <p:nvPr/>
        </p:nvSpPr>
        <p:spPr>
          <a:xfrm rot="5400000">
            <a:off x="6658123" y="4130885"/>
            <a:ext cx="342531" cy="597482"/>
          </a:xfrm>
          <a:prstGeom prst="downArrow">
            <a:avLst/>
          </a:prstGeom>
          <a:solidFill>
            <a:srgbClr val="FFB9B9"/>
          </a:solidFill>
          <a:ln w="19050">
            <a:solidFill>
              <a:schemeClr val="tx1"/>
            </a:solidFill>
          </a:ln>
        </p:spPr>
        <p:txBody>
          <a:bodyPr wrap="none" rtlCol="0">
            <a:noAutofit/>
          </a:bodyPr>
          <a:lstStyle/>
          <a:p>
            <a:pPr algn="ctr"/>
            <a:endParaRPr lang="en-US">
              <a:solidFill>
                <a:schemeClr val="tx1"/>
              </a:solidFill>
              <a:cs typeface="Times New Roman" panose="02020603050405020304" pitchFamily="18" charset="0"/>
            </a:endParaRPr>
          </a:p>
        </p:txBody>
      </p:sp>
      <p:grpSp>
        <p:nvGrpSpPr>
          <p:cNvPr id="25" name="组合 24">
            <a:extLst>
              <a:ext uri="{FF2B5EF4-FFF2-40B4-BE49-F238E27FC236}">
                <a16:creationId xmlns:a16="http://schemas.microsoft.com/office/drawing/2014/main" id="{DDBE9FF6-CB55-4FAF-B55A-6DA0E1E2D4F7}"/>
              </a:ext>
            </a:extLst>
          </p:cNvPr>
          <p:cNvGrpSpPr/>
          <p:nvPr/>
        </p:nvGrpSpPr>
        <p:grpSpPr>
          <a:xfrm>
            <a:off x="7499853" y="3071350"/>
            <a:ext cx="2255561" cy="1982416"/>
            <a:chOff x="6260613" y="3889789"/>
            <a:chExt cx="2255561" cy="1982416"/>
          </a:xfrm>
        </p:grpSpPr>
        <p:sp>
          <p:nvSpPr>
            <p:cNvPr id="26" name="矩形: 圆角 25">
              <a:extLst>
                <a:ext uri="{FF2B5EF4-FFF2-40B4-BE49-F238E27FC236}">
                  <a16:creationId xmlns:a16="http://schemas.microsoft.com/office/drawing/2014/main" id="{0B435954-1454-4DFD-B60A-5A9B741EEF54}"/>
                </a:ext>
              </a:extLst>
            </p:cNvPr>
            <p:cNvSpPr/>
            <p:nvPr/>
          </p:nvSpPr>
          <p:spPr>
            <a:xfrm>
              <a:off x="6312309" y="5117576"/>
              <a:ext cx="795165" cy="754629"/>
            </a:xfrm>
            <a:prstGeom prst="roundRect">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cs typeface="Times New Roman" panose="02020603050405020304" pitchFamily="18" charset="0"/>
              </a:endParaRPr>
            </a:p>
          </p:txBody>
        </p:sp>
        <p:sp>
          <p:nvSpPr>
            <p:cNvPr id="27" name="矩形: 圆角 26">
              <a:extLst>
                <a:ext uri="{FF2B5EF4-FFF2-40B4-BE49-F238E27FC236}">
                  <a16:creationId xmlns:a16="http://schemas.microsoft.com/office/drawing/2014/main" id="{3CD3C60A-8A9A-4703-ADF2-381E308B747E}"/>
                </a:ext>
              </a:extLst>
            </p:cNvPr>
            <p:cNvSpPr/>
            <p:nvPr/>
          </p:nvSpPr>
          <p:spPr>
            <a:xfrm>
              <a:off x="6260613" y="3889789"/>
              <a:ext cx="2188749" cy="754629"/>
            </a:xfrm>
            <a:prstGeom prst="roundRect">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cs typeface="Times New Roman" panose="02020603050405020304" pitchFamily="18" charset="0"/>
                </a:rPr>
                <a:t>List</a:t>
              </a:r>
            </a:p>
            <a:p>
              <a:r>
                <a:rPr lang="en-US" dirty="0">
                  <a:solidFill>
                    <a:schemeClr val="tx1"/>
                  </a:solidFill>
                  <a:cs typeface="Times New Roman" panose="02020603050405020304" pitchFamily="18" charset="0"/>
                </a:rPr>
                <a:t>x</a:t>
              </a:r>
            </a:p>
          </p:txBody>
        </p:sp>
        <p:sp>
          <p:nvSpPr>
            <p:cNvPr id="28" name="椭圆 27">
              <a:extLst>
                <a:ext uri="{FF2B5EF4-FFF2-40B4-BE49-F238E27FC236}">
                  <a16:creationId xmlns:a16="http://schemas.microsoft.com/office/drawing/2014/main" id="{ABB8D0B7-45B0-4B87-B230-48DE74CF35D8}"/>
                </a:ext>
              </a:extLst>
            </p:cNvPr>
            <p:cNvSpPr/>
            <p:nvPr/>
          </p:nvSpPr>
          <p:spPr>
            <a:xfrm>
              <a:off x="6939470" y="4002187"/>
              <a:ext cx="656954" cy="57339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dirty="0">
                  <a:solidFill>
                    <a:schemeClr val="tx1"/>
                  </a:solidFill>
                  <a:cs typeface="Times New Roman" panose="02020603050405020304" pitchFamily="18" charset="0"/>
                </a:rPr>
                <a:t>V0</a:t>
              </a:r>
            </a:p>
            <a:p>
              <a:pPr algn="ctr"/>
              <a:r>
                <a:rPr lang="en-US" dirty="0">
                  <a:solidFill>
                    <a:schemeClr val="tx1"/>
                  </a:solidFill>
                  <a:cs typeface="Times New Roman" panose="02020603050405020304" pitchFamily="18" charset="0"/>
                </a:rPr>
                <a:t>[6,8]</a:t>
              </a:r>
            </a:p>
          </p:txBody>
        </p:sp>
        <p:sp>
          <p:nvSpPr>
            <p:cNvPr id="29" name="椭圆 28">
              <a:extLst>
                <a:ext uri="{FF2B5EF4-FFF2-40B4-BE49-F238E27FC236}">
                  <a16:creationId xmlns:a16="http://schemas.microsoft.com/office/drawing/2014/main" id="{FACBA61F-D767-4A76-BA28-9968F4118588}"/>
                </a:ext>
              </a:extLst>
            </p:cNvPr>
            <p:cNvSpPr/>
            <p:nvPr/>
          </p:nvSpPr>
          <p:spPr>
            <a:xfrm>
              <a:off x="6456869" y="5259908"/>
              <a:ext cx="536600" cy="45968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cs typeface="Times New Roman" panose="02020603050405020304" pitchFamily="18" charset="0"/>
                </a:rPr>
                <a:t>6</a:t>
              </a:r>
            </a:p>
          </p:txBody>
        </p:sp>
        <p:sp>
          <p:nvSpPr>
            <p:cNvPr id="30" name="椭圆 29">
              <a:extLst>
                <a:ext uri="{FF2B5EF4-FFF2-40B4-BE49-F238E27FC236}">
                  <a16:creationId xmlns:a16="http://schemas.microsoft.com/office/drawing/2014/main" id="{C513BBD5-2A13-4D4B-AACE-055D988D2767}"/>
                </a:ext>
              </a:extLst>
            </p:cNvPr>
            <p:cNvSpPr/>
            <p:nvPr/>
          </p:nvSpPr>
          <p:spPr>
            <a:xfrm>
              <a:off x="7707519" y="4006390"/>
              <a:ext cx="656954" cy="57339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dirty="0">
                  <a:solidFill>
                    <a:schemeClr val="tx1"/>
                  </a:solidFill>
                  <a:cs typeface="Times New Roman" panose="02020603050405020304" pitchFamily="18" charset="0"/>
                </a:rPr>
                <a:t>V1</a:t>
              </a:r>
            </a:p>
            <a:p>
              <a:pPr algn="ctr"/>
              <a:r>
                <a:rPr lang="en-US" dirty="0">
                  <a:solidFill>
                    <a:schemeClr val="tx1"/>
                  </a:solidFill>
                  <a:cs typeface="Times New Roman" panose="02020603050405020304" pitchFamily="18" charset="0"/>
                </a:rPr>
                <a:t>[8]</a:t>
              </a:r>
            </a:p>
          </p:txBody>
        </p:sp>
        <p:cxnSp>
          <p:nvCxnSpPr>
            <p:cNvPr id="31" name="连接符: 曲线 30">
              <a:extLst>
                <a:ext uri="{FF2B5EF4-FFF2-40B4-BE49-F238E27FC236}">
                  <a16:creationId xmlns:a16="http://schemas.microsoft.com/office/drawing/2014/main" id="{1DF242FF-D1F6-4934-A78A-7B12D8BE56A3}"/>
                </a:ext>
              </a:extLst>
            </p:cNvPr>
            <p:cNvCxnSpPr>
              <a:cxnSpLocks/>
              <a:stCxn id="28" idx="4"/>
              <a:endCxn id="26" idx="0"/>
            </p:cNvCxnSpPr>
            <p:nvPr/>
          </p:nvCxnSpPr>
          <p:spPr>
            <a:xfrm rot="5400000">
              <a:off x="6717924" y="4567552"/>
              <a:ext cx="541993" cy="558055"/>
            </a:xfrm>
            <a:prstGeom prst="curved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连接符: 曲线 31">
              <a:extLst>
                <a:ext uri="{FF2B5EF4-FFF2-40B4-BE49-F238E27FC236}">
                  <a16:creationId xmlns:a16="http://schemas.microsoft.com/office/drawing/2014/main" id="{2C59DD1F-5100-4ED1-BEE7-C5E71F9ECCE1}"/>
                </a:ext>
              </a:extLst>
            </p:cNvPr>
            <p:cNvCxnSpPr>
              <a:cxnSpLocks/>
              <a:stCxn id="28" idx="4"/>
              <a:endCxn id="37" idx="0"/>
            </p:cNvCxnSpPr>
            <p:nvPr/>
          </p:nvCxnSpPr>
          <p:spPr>
            <a:xfrm rot="16200000" flipH="1">
              <a:off x="7337768" y="4505761"/>
              <a:ext cx="541993" cy="681635"/>
            </a:xfrm>
            <a:prstGeom prst="curved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连接符: 曲线 32">
              <a:extLst>
                <a:ext uri="{FF2B5EF4-FFF2-40B4-BE49-F238E27FC236}">
                  <a16:creationId xmlns:a16="http://schemas.microsoft.com/office/drawing/2014/main" id="{58B96E67-809A-4A90-80C3-4DF20C4DEBFC}"/>
                </a:ext>
              </a:extLst>
            </p:cNvPr>
            <p:cNvCxnSpPr>
              <a:cxnSpLocks/>
              <a:stCxn id="30" idx="4"/>
              <a:endCxn id="37" idx="0"/>
            </p:cNvCxnSpPr>
            <p:nvPr/>
          </p:nvCxnSpPr>
          <p:spPr>
            <a:xfrm rot="5400000">
              <a:off x="7723894" y="4805474"/>
              <a:ext cx="537790" cy="86414"/>
            </a:xfrm>
            <a:prstGeom prst="curved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文本框 33">
              <a:extLst>
                <a:ext uri="{FF2B5EF4-FFF2-40B4-BE49-F238E27FC236}">
                  <a16:creationId xmlns:a16="http://schemas.microsoft.com/office/drawing/2014/main" id="{5A55CFE5-B4CB-4D1F-B43E-A1A17700164F}"/>
                </a:ext>
              </a:extLst>
            </p:cNvPr>
            <p:cNvSpPr txBox="1"/>
            <p:nvPr/>
          </p:nvSpPr>
          <p:spPr>
            <a:xfrm>
              <a:off x="6325934" y="4717280"/>
              <a:ext cx="542136" cy="369332"/>
            </a:xfrm>
            <a:prstGeom prst="rect">
              <a:avLst/>
            </a:prstGeom>
            <a:noFill/>
            <a:ln w="12700">
              <a:noFill/>
            </a:ln>
          </p:spPr>
          <p:txBody>
            <a:bodyPr wrap="none" rtlCol="0">
              <a:spAutoFit/>
            </a:bodyPr>
            <a:lstStyle/>
            <a:p>
              <a:pPr algn="ctr"/>
              <a:r>
                <a:rPr lang="en-US" dirty="0">
                  <a:cs typeface="Times New Roman" panose="02020603050405020304" pitchFamily="18" charset="0"/>
                </a:rPr>
                <a:t>x[0]</a:t>
              </a:r>
            </a:p>
          </p:txBody>
        </p:sp>
        <p:sp>
          <p:nvSpPr>
            <p:cNvPr id="35" name="文本框 34">
              <a:extLst>
                <a:ext uri="{FF2B5EF4-FFF2-40B4-BE49-F238E27FC236}">
                  <a16:creationId xmlns:a16="http://schemas.microsoft.com/office/drawing/2014/main" id="{205AE858-50D3-4983-8A96-182B342EEB96}"/>
                </a:ext>
              </a:extLst>
            </p:cNvPr>
            <p:cNvSpPr txBox="1"/>
            <p:nvPr/>
          </p:nvSpPr>
          <p:spPr>
            <a:xfrm>
              <a:off x="7252568" y="4728883"/>
              <a:ext cx="542136" cy="369332"/>
            </a:xfrm>
            <a:prstGeom prst="rect">
              <a:avLst/>
            </a:prstGeom>
            <a:noFill/>
            <a:ln w="12700">
              <a:noFill/>
            </a:ln>
          </p:spPr>
          <p:txBody>
            <a:bodyPr wrap="none" rtlCol="0">
              <a:spAutoFit/>
            </a:bodyPr>
            <a:lstStyle/>
            <a:p>
              <a:pPr algn="ctr"/>
              <a:r>
                <a:rPr lang="en-US" dirty="0">
                  <a:cs typeface="Times New Roman" panose="02020603050405020304" pitchFamily="18" charset="0"/>
                </a:rPr>
                <a:t>x[1]</a:t>
              </a:r>
            </a:p>
          </p:txBody>
        </p:sp>
        <p:sp>
          <p:nvSpPr>
            <p:cNvPr id="36" name="文本框 35">
              <a:extLst>
                <a:ext uri="{FF2B5EF4-FFF2-40B4-BE49-F238E27FC236}">
                  <a16:creationId xmlns:a16="http://schemas.microsoft.com/office/drawing/2014/main" id="{49BC289C-1EF9-45B1-975C-44BED724139C}"/>
                </a:ext>
              </a:extLst>
            </p:cNvPr>
            <p:cNvSpPr txBox="1"/>
            <p:nvPr/>
          </p:nvSpPr>
          <p:spPr>
            <a:xfrm>
              <a:off x="7974038" y="4709522"/>
              <a:ext cx="542136" cy="369332"/>
            </a:xfrm>
            <a:prstGeom prst="rect">
              <a:avLst/>
            </a:prstGeom>
            <a:noFill/>
            <a:ln w="12700">
              <a:noFill/>
            </a:ln>
          </p:spPr>
          <p:txBody>
            <a:bodyPr wrap="none" rtlCol="0">
              <a:spAutoFit/>
            </a:bodyPr>
            <a:lstStyle/>
            <a:p>
              <a:pPr algn="ctr"/>
              <a:r>
                <a:rPr lang="en-US" dirty="0">
                  <a:cs typeface="Times New Roman" panose="02020603050405020304" pitchFamily="18" charset="0"/>
                </a:rPr>
                <a:t>x[1]</a:t>
              </a:r>
            </a:p>
          </p:txBody>
        </p:sp>
        <p:sp>
          <p:nvSpPr>
            <p:cNvPr id="37" name="矩形: 圆角 36">
              <a:extLst>
                <a:ext uri="{FF2B5EF4-FFF2-40B4-BE49-F238E27FC236}">
                  <a16:creationId xmlns:a16="http://schemas.microsoft.com/office/drawing/2014/main" id="{B7971081-7D6A-4E7C-8A20-B99E2D9391FE}"/>
                </a:ext>
              </a:extLst>
            </p:cNvPr>
            <p:cNvSpPr/>
            <p:nvPr/>
          </p:nvSpPr>
          <p:spPr>
            <a:xfrm>
              <a:off x="7551999" y="5117576"/>
              <a:ext cx="795165" cy="754629"/>
            </a:xfrm>
            <a:prstGeom prst="roundRect">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cs typeface="Times New Roman" panose="02020603050405020304" pitchFamily="18" charset="0"/>
              </a:endParaRPr>
            </a:p>
          </p:txBody>
        </p:sp>
        <p:sp>
          <p:nvSpPr>
            <p:cNvPr id="38" name="椭圆 37">
              <a:extLst>
                <a:ext uri="{FF2B5EF4-FFF2-40B4-BE49-F238E27FC236}">
                  <a16:creationId xmlns:a16="http://schemas.microsoft.com/office/drawing/2014/main" id="{343F134A-BE5E-4CE0-A577-A33244981D0D}"/>
                </a:ext>
              </a:extLst>
            </p:cNvPr>
            <p:cNvSpPr/>
            <p:nvPr/>
          </p:nvSpPr>
          <p:spPr>
            <a:xfrm>
              <a:off x="7696559" y="5259908"/>
              <a:ext cx="536600" cy="45968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cs typeface="Times New Roman" panose="02020603050405020304" pitchFamily="18" charset="0"/>
                </a:rPr>
                <a:t>8</a:t>
              </a:r>
            </a:p>
          </p:txBody>
        </p:sp>
      </p:grpSp>
      <p:sp>
        <p:nvSpPr>
          <p:cNvPr id="39" name="文本框 38">
            <a:extLst>
              <a:ext uri="{FF2B5EF4-FFF2-40B4-BE49-F238E27FC236}">
                <a16:creationId xmlns:a16="http://schemas.microsoft.com/office/drawing/2014/main" id="{CF8AA82F-1743-4D78-B3D0-5A4C03B1E696}"/>
              </a:ext>
            </a:extLst>
          </p:cNvPr>
          <p:cNvSpPr txBox="1"/>
          <p:nvPr/>
        </p:nvSpPr>
        <p:spPr>
          <a:xfrm>
            <a:off x="6449568" y="2235195"/>
            <a:ext cx="848502" cy="369332"/>
          </a:xfrm>
          <a:prstGeom prst="rect">
            <a:avLst/>
          </a:prstGeom>
          <a:noFill/>
        </p:spPr>
        <p:txBody>
          <a:bodyPr wrap="none" rtlCol="0">
            <a:spAutoFit/>
          </a:bodyPr>
          <a:lstStyle/>
          <a:p>
            <a:r>
              <a:rPr lang="en-US" dirty="0">
                <a:cs typeface="Times New Roman" panose="02020603050405020304" pitchFamily="18" charset="0"/>
              </a:rPr>
              <a:t>update</a:t>
            </a:r>
          </a:p>
        </p:txBody>
      </p:sp>
      <p:sp>
        <p:nvSpPr>
          <p:cNvPr id="40" name="箭头: 下 39">
            <a:extLst>
              <a:ext uri="{FF2B5EF4-FFF2-40B4-BE49-F238E27FC236}">
                <a16:creationId xmlns:a16="http://schemas.microsoft.com/office/drawing/2014/main" id="{443A4AF9-AB11-4736-8CFE-20F818E89C57}"/>
              </a:ext>
            </a:extLst>
          </p:cNvPr>
          <p:cNvSpPr/>
          <p:nvPr/>
        </p:nvSpPr>
        <p:spPr>
          <a:xfrm rot="16200000">
            <a:off x="6708621" y="2744883"/>
            <a:ext cx="342531" cy="672980"/>
          </a:xfrm>
          <a:prstGeom prst="downArrow">
            <a:avLst/>
          </a:prstGeom>
          <a:solidFill>
            <a:schemeClr val="accent2">
              <a:lumMod val="40000"/>
              <a:lumOff val="60000"/>
            </a:schemeClr>
          </a:solidFill>
          <a:ln w="19050">
            <a:solidFill>
              <a:schemeClr val="tx1"/>
            </a:solidFill>
          </a:ln>
        </p:spPr>
        <p:txBody>
          <a:bodyPr wrap="none" rtlCol="0">
            <a:noAutofit/>
          </a:bodyPr>
          <a:lstStyle/>
          <a:p>
            <a:pPr algn="ctr"/>
            <a:endParaRPr lang="en-US">
              <a:solidFill>
                <a:schemeClr val="tx1"/>
              </a:solidFill>
              <a:cs typeface="Times New Roman" panose="02020603050405020304" pitchFamily="18" charset="0"/>
            </a:endParaRPr>
          </a:p>
        </p:txBody>
      </p:sp>
      <p:sp>
        <p:nvSpPr>
          <p:cNvPr id="41" name="箭头: 下 40">
            <a:extLst>
              <a:ext uri="{FF2B5EF4-FFF2-40B4-BE49-F238E27FC236}">
                <a16:creationId xmlns:a16="http://schemas.microsoft.com/office/drawing/2014/main" id="{19BD3580-4AD0-42BD-980A-0E376EE2C11B}"/>
              </a:ext>
            </a:extLst>
          </p:cNvPr>
          <p:cNvSpPr/>
          <p:nvPr/>
        </p:nvSpPr>
        <p:spPr>
          <a:xfrm rot="16200000">
            <a:off x="6714118" y="3080835"/>
            <a:ext cx="342531" cy="672980"/>
          </a:xfrm>
          <a:prstGeom prst="downArrow">
            <a:avLst/>
          </a:prstGeom>
          <a:solidFill>
            <a:schemeClr val="accent2">
              <a:lumMod val="40000"/>
              <a:lumOff val="60000"/>
            </a:schemeClr>
          </a:solidFill>
          <a:ln w="19050">
            <a:solidFill>
              <a:schemeClr val="tx1"/>
            </a:solidFill>
          </a:ln>
        </p:spPr>
        <p:txBody>
          <a:bodyPr wrap="none" rtlCol="0">
            <a:noAutofit/>
          </a:bodyPr>
          <a:lstStyle/>
          <a:p>
            <a:pPr algn="ctr"/>
            <a:endParaRPr lang="en-US">
              <a:solidFill>
                <a:schemeClr val="tx1"/>
              </a:solidFill>
              <a:cs typeface="Times New Roman" panose="02020603050405020304" pitchFamily="18" charset="0"/>
            </a:endParaRPr>
          </a:p>
        </p:txBody>
      </p:sp>
      <p:sp>
        <p:nvSpPr>
          <p:cNvPr id="42" name="箭头: 下 41">
            <a:extLst>
              <a:ext uri="{FF2B5EF4-FFF2-40B4-BE49-F238E27FC236}">
                <a16:creationId xmlns:a16="http://schemas.microsoft.com/office/drawing/2014/main" id="{2CC32F3A-4C97-40DA-B2F8-46609FB7C849}"/>
              </a:ext>
            </a:extLst>
          </p:cNvPr>
          <p:cNvSpPr/>
          <p:nvPr/>
        </p:nvSpPr>
        <p:spPr>
          <a:xfrm>
            <a:off x="5507133" y="5035042"/>
            <a:ext cx="342531" cy="364776"/>
          </a:xfrm>
          <a:prstGeom prst="downArrow">
            <a:avLst/>
          </a:prstGeom>
          <a:solidFill>
            <a:srgbClr val="FFB9B9"/>
          </a:solidFill>
          <a:ln w="19050">
            <a:solidFill>
              <a:schemeClr val="tx1"/>
            </a:solidFill>
          </a:ln>
        </p:spPr>
        <p:txBody>
          <a:bodyPr wrap="none" rtlCol="0">
            <a:noAutofit/>
          </a:bodyPr>
          <a:lstStyle/>
          <a:p>
            <a:pPr algn="ctr"/>
            <a:endParaRPr lang="en-US">
              <a:solidFill>
                <a:schemeClr val="tx1"/>
              </a:solidFill>
              <a:cs typeface="Times New Roman" panose="02020603050405020304" pitchFamily="18" charset="0"/>
            </a:endParaRPr>
          </a:p>
        </p:txBody>
      </p:sp>
      <p:sp>
        <p:nvSpPr>
          <p:cNvPr id="43" name="文本框 42">
            <a:extLst>
              <a:ext uri="{FF2B5EF4-FFF2-40B4-BE49-F238E27FC236}">
                <a16:creationId xmlns:a16="http://schemas.microsoft.com/office/drawing/2014/main" id="{7D487CC8-5822-42F7-9D11-A3295A1C9CF0}"/>
              </a:ext>
            </a:extLst>
          </p:cNvPr>
          <p:cNvSpPr txBox="1"/>
          <p:nvPr/>
        </p:nvSpPr>
        <p:spPr>
          <a:xfrm>
            <a:off x="6527370" y="4575611"/>
            <a:ext cx="657359" cy="369332"/>
          </a:xfrm>
          <a:prstGeom prst="rect">
            <a:avLst/>
          </a:prstGeom>
          <a:noFill/>
        </p:spPr>
        <p:txBody>
          <a:bodyPr wrap="none" rtlCol="0">
            <a:spAutoFit/>
          </a:bodyPr>
          <a:lstStyle/>
          <a:p>
            <a:r>
              <a:rPr lang="en-US" dirty="0">
                <a:cs typeface="Times New Roman" panose="02020603050405020304" pitchFamily="18" charset="0"/>
              </a:rPr>
              <a:t>fetch</a:t>
            </a:r>
          </a:p>
        </p:txBody>
      </p:sp>
      <p:sp>
        <p:nvSpPr>
          <p:cNvPr id="44" name="文本框 43">
            <a:extLst>
              <a:ext uri="{FF2B5EF4-FFF2-40B4-BE49-F238E27FC236}">
                <a16:creationId xmlns:a16="http://schemas.microsoft.com/office/drawing/2014/main" id="{2D022BF3-44BD-469B-8C25-4F56297727C7}"/>
              </a:ext>
            </a:extLst>
          </p:cNvPr>
          <p:cNvSpPr txBox="1"/>
          <p:nvPr/>
        </p:nvSpPr>
        <p:spPr>
          <a:xfrm>
            <a:off x="5829043" y="4971598"/>
            <a:ext cx="1018164" cy="369332"/>
          </a:xfrm>
          <a:prstGeom prst="rect">
            <a:avLst/>
          </a:prstGeom>
          <a:noFill/>
        </p:spPr>
        <p:txBody>
          <a:bodyPr wrap="none" rtlCol="0">
            <a:spAutoFit/>
          </a:bodyPr>
          <a:lstStyle/>
          <a:p>
            <a:r>
              <a:rPr lang="en-US" dirty="0">
                <a:cs typeface="Times New Roman" panose="02020603050405020304" pitchFamily="18" charset="0"/>
              </a:rPr>
              <a:t>generate</a:t>
            </a:r>
          </a:p>
        </p:txBody>
      </p:sp>
      <p:sp>
        <p:nvSpPr>
          <p:cNvPr id="45" name="AutoShape 4" descr="箭头符号-箭头PNG图片素材下载_图片编号5328826-PNG素材网">
            <a:extLst>
              <a:ext uri="{FF2B5EF4-FFF2-40B4-BE49-F238E27FC236}">
                <a16:creationId xmlns:a16="http://schemas.microsoft.com/office/drawing/2014/main" id="{AA837F59-3F2A-4628-8927-973E6C5F6791}"/>
              </a:ext>
            </a:extLst>
          </p:cNvPr>
          <p:cNvSpPr>
            <a:spLocks noChangeAspect="1" noChangeArrowheads="1"/>
          </p:cNvSpPr>
          <p:nvPr/>
        </p:nvSpPr>
        <p:spPr bwMode="auto">
          <a:xfrm>
            <a:off x="6912263" y="295027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矩形: 圆角 45">
            <a:extLst>
              <a:ext uri="{FF2B5EF4-FFF2-40B4-BE49-F238E27FC236}">
                <a16:creationId xmlns:a16="http://schemas.microsoft.com/office/drawing/2014/main" id="{0BCF6919-3E64-4738-895E-3DF54B8C44FA}"/>
              </a:ext>
            </a:extLst>
          </p:cNvPr>
          <p:cNvSpPr/>
          <p:nvPr/>
        </p:nvSpPr>
        <p:spPr>
          <a:xfrm>
            <a:off x="9020811" y="5418824"/>
            <a:ext cx="877186" cy="601682"/>
          </a:xfrm>
          <a:prstGeom prst="roundRect">
            <a:avLst/>
          </a:prstGeom>
          <a:solidFill>
            <a:srgbClr val="FFF8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cs typeface="Times New Roman" panose="02020603050405020304" pitchFamily="18" charset="0"/>
              </a:rPr>
              <a:t>Cache</a:t>
            </a:r>
          </a:p>
        </p:txBody>
      </p:sp>
      <p:sp>
        <p:nvSpPr>
          <p:cNvPr id="47" name="箭头: 下 46">
            <a:extLst>
              <a:ext uri="{FF2B5EF4-FFF2-40B4-BE49-F238E27FC236}">
                <a16:creationId xmlns:a16="http://schemas.microsoft.com/office/drawing/2014/main" id="{F5EE29F3-269B-4F1B-A0B2-F177A50A041D}"/>
              </a:ext>
            </a:extLst>
          </p:cNvPr>
          <p:cNvSpPr/>
          <p:nvPr/>
        </p:nvSpPr>
        <p:spPr>
          <a:xfrm rot="16200000">
            <a:off x="8575524" y="5537276"/>
            <a:ext cx="342531" cy="364776"/>
          </a:xfrm>
          <a:prstGeom prst="downArrow">
            <a:avLst/>
          </a:prstGeom>
          <a:solidFill>
            <a:srgbClr val="FFF8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cs typeface="Times New Roman" panose="02020603050405020304" pitchFamily="18" charset="0"/>
            </a:endParaRPr>
          </a:p>
        </p:txBody>
      </p:sp>
      <p:sp>
        <p:nvSpPr>
          <p:cNvPr id="48" name="文本框 47">
            <a:extLst>
              <a:ext uri="{FF2B5EF4-FFF2-40B4-BE49-F238E27FC236}">
                <a16:creationId xmlns:a16="http://schemas.microsoft.com/office/drawing/2014/main" id="{4822D5D3-B0DC-4EE8-95A2-15B5A12B3062}"/>
              </a:ext>
            </a:extLst>
          </p:cNvPr>
          <p:cNvSpPr txBox="1"/>
          <p:nvPr/>
        </p:nvSpPr>
        <p:spPr>
          <a:xfrm>
            <a:off x="8430378" y="5867782"/>
            <a:ext cx="721672" cy="369332"/>
          </a:xfrm>
          <a:prstGeom prst="rect">
            <a:avLst/>
          </a:prstGeom>
          <a:noFill/>
        </p:spPr>
        <p:txBody>
          <a:bodyPr wrap="none" rtlCol="0">
            <a:spAutoFit/>
          </a:bodyPr>
          <a:lstStyle/>
          <a:p>
            <a:r>
              <a:rPr lang="en-US" altLang="zh-CN" dirty="0">
                <a:cs typeface="Times New Roman" panose="02020603050405020304" pitchFamily="18" charset="0"/>
              </a:rPr>
              <a:t>insert</a:t>
            </a:r>
            <a:endParaRPr lang="en-US" dirty="0">
              <a:cs typeface="Times New Roman" panose="02020603050405020304" pitchFamily="18" charset="0"/>
            </a:endParaRPr>
          </a:p>
        </p:txBody>
      </p:sp>
      <p:sp>
        <p:nvSpPr>
          <p:cNvPr id="49" name="图形 157" descr="上一步 纯色填充">
            <a:extLst>
              <a:ext uri="{FF2B5EF4-FFF2-40B4-BE49-F238E27FC236}">
                <a16:creationId xmlns:a16="http://schemas.microsoft.com/office/drawing/2014/main" id="{8EAA9148-0A83-433D-8478-B288CF16B640}"/>
              </a:ext>
            </a:extLst>
          </p:cNvPr>
          <p:cNvSpPr/>
          <p:nvPr/>
        </p:nvSpPr>
        <p:spPr>
          <a:xfrm rot="21228545">
            <a:off x="3104509" y="2817455"/>
            <a:ext cx="1808710" cy="1401050"/>
          </a:xfrm>
          <a:custGeom>
            <a:avLst/>
            <a:gdLst>
              <a:gd name="connsiteX0" fmla="*/ 2279983 w 2279983"/>
              <a:gd name="connsiteY0" fmla="*/ 556935 h 1369131"/>
              <a:gd name="connsiteX1" fmla="*/ 1464889 w 2279983"/>
              <a:gd name="connsiteY1" fmla="*/ 0 h 1369131"/>
              <a:gd name="connsiteX2" fmla="*/ 1464889 w 2279983"/>
              <a:gd name="connsiteY2" fmla="*/ 324879 h 1369131"/>
              <a:gd name="connsiteX3" fmla="*/ 0 w 2279983"/>
              <a:gd name="connsiteY3" fmla="*/ 1369132 h 1369131"/>
              <a:gd name="connsiteX4" fmla="*/ 1464889 w 2279983"/>
              <a:gd name="connsiteY4" fmla="*/ 812197 h 1369131"/>
              <a:gd name="connsiteX5" fmla="*/ 1464889 w 2279983"/>
              <a:gd name="connsiteY5" fmla="*/ 1113870 h 1369131"/>
              <a:gd name="connsiteX6" fmla="*/ 2279983 w 2279983"/>
              <a:gd name="connsiteY6" fmla="*/ 556935 h 1369131"/>
              <a:gd name="connsiteX0" fmla="*/ 2324433 w 2324433"/>
              <a:gd name="connsiteY0" fmla="*/ 556935 h 1140532"/>
              <a:gd name="connsiteX1" fmla="*/ 1509339 w 2324433"/>
              <a:gd name="connsiteY1" fmla="*/ 0 h 1140532"/>
              <a:gd name="connsiteX2" fmla="*/ 1509339 w 2324433"/>
              <a:gd name="connsiteY2" fmla="*/ 324879 h 1140532"/>
              <a:gd name="connsiteX3" fmla="*/ 0 w 2324433"/>
              <a:gd name="connsiteY3" fmla="*/ 1140532 h 1140532"/>
              <a:gd name="connsiteX4" fmla="*/ 1509339 w 2324433"/>
              <a:gd name="connsiteY4" fmla="*/ 812197 h 1140532"/>
              <a:gd name="connsiteX5" fmla="*/ 1509339 w 2324433"/>
              <a:gd name="connsiteY5" fmla="*/ 1113870 h 1140532"/>
              <a:gd name="connsiteX6" fmla="*/ 2324433 w 2324433"/>
              <a:gd name="connsiteY6" fmla="*/ 556935 h 1140532"/>
              <a:gd name="connsiteX0" fmla="*/ 2324434 w 2324434"/>
              <a:gd name="connsiteY0" fmla="*/ 556935 h 1154063"/>
              <a:gd name="connsiteX1" fmla="*/ 1509340 w 2324434"/>
              <a:gd name="connsiteY1" fmla="*/ 0 h 1154063"/>
              <a:gd name="connsiteX2" fmla="*/ 1509340 w 2324434"/>
              <a:gd name="connsiteY2" fmla="*/ 324879 h 1154063"/>
              <a:gd name="connsiteX3" fmla="*/ 1 w 2324434"/>
              <a:gd name="connsiteY3" fmla="*/ 1140532 h 1154063"/>
              <a:gd name="connsiteX4" fmla="*/ 1513277 w 2324434"/>
              <a:gd name="connsiteY4" fmla="*/ 852422 h 1154063"/>
              <a:gd name="connsiteX5" fmla="*/ 1509340 w 2324434"/>
              <a:gd name="connsiteY5" fmla="*/ 1113870 h 1154063"/>
              <a:gd name="connsiteX6" fmla="*/ 2324434 w 2324434"/>
              <a:gd name="connsiteY6" fmla="*/ 556935 h 1154063"/>
              <a:gd name="connsiteX0" fmla="*/ 2324434 w 2324434"/>
              <a:gd name="connsiteY0" fmla="*/ 556935 h 1155700"/>
              <a:gd name="connsiteX1" fmla="*/ 1509340 w 2324434"/>
              <a:gd name="connsiteY1" fmla="*/ 0 h 1155700"/>
              <a:gd name="connsiteX2" fmla="*/ 1518192 w 2324434"/>
              <a:gd name="connsiteY2" fmla="*/ 287014 h 1155700"/>
              <a:gd name="connsiteX3" fmla="*/ 1 w 2324434"/>
              <a:gd name="connsiteY3" fmla="*/ 1140532 h 1155700"/>
              <a:gd name="connsiteX4" fmla="*/ 1513277 w 2324434"/>
              <a:gd name="connsiteY4" fmla="*/ 852422 h 1155700"/>
              <a:gd name="connsiteX5" fmla="*/ 1509340 w 2324434"/>
              <a:gd name="connsiteY5" fmla="*/ 1113870 h 1155700"/>
              <a:gd name="connsiteX6" fmla="*/ 2324434 w 2324434"/>
              <a:gd name="connsiteY6" fmla="*/ 556935 h 115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4434" h="1155700">
                <a:moveTo>
                  <a:pt x="2324434" y="556935"/>
                </a:moveTo>
                <a:lnTo>
                  <a:pt x="1509340" y="0"/>
                </a:lnTo>
                <a:lnTo>
                  <a:pt x="1518192" y="287014"/>
                </a:lnTo>
                <a:cubicBezTo>
                  <a:pt x="267051" y="296296"/>
                  <a:pt x="820" y="1046297"/>
                  <a:pt x="1" y="1140532"/>
                </a:cubicBezTo>
                <a:cubicBezTo>
                  <a:pt x="-818" y="1234767"/>
                  <a:pt x="512935" y="859384"/>
                  <a:pt x="1513277" y="852422"/>
                </a:cubicBezTo>
                <a:cubicBezTo>
                  <a:pt x="1511965" y="939571"/>
                  <a:pt x="1510652" y="1026721"/>
                  <a:pt x="1509340" y="1113870"/>
                </a:cubicBezTo>
                <a:lnTo>
                  <a:pt x="2324434" y="556935"/>
                </a:lnTo>
                <a:close/>
              </a:path>
            </a:pathLst>
          </a:custGeom>
          <a:solidFill>
            <a:schemeClr val="accent2">
              <a:lumMod val="40000"/>
              <a:lumOff val="60000"/>
            </a:schemeClr>
          </a:solidFill>
          <a:ln w="19050">
            <a:solidFill>
              <a:schemeClr val="tx1"/>
            </a:solidFill>
          </a:ln>
        </p:spPr>
        <p:txBody>
          <a:bodyPr wrap="none" rtlCol="0" anchor="ctr">
            <a:noAutofit/>
          </a:bodyPr>
          <a:lstStyle/>
          <a:p>
            <a:pPr algn="ctr"/>
            <a:endParaRPr lang="en-US" sz="600" dirty="0">
              <a:cs typeface="Times New Roman" panose="02020603050405020304" pitchFamily="18" charset="0"/>
            </a:endParaRPr>
          </a:p>
          <a:p>
            <a:pPr algn="ctr"/>
            <a:endParaRPr lang="en-US" sz="600" dirty="0">
              <a:cs typeface="Times New Roman" panose="02020603050405020304" pitchFamily="18" charset="0"/>
            </a:endParaRPr>
          </a:p>
          <a:p>
            <a:pPr algn="ctr"/>
            <a:r>
              <a:rPr lang="en-US" dirty="0">
                <a:cs typeface="Times New Roman" panose="02020603050405020304" pitchFamily="18" charset="0"/>
              </a:rPr>
              <a:t>Execution</a:t>
            </a:r>
          </a:p>
          <a:p>
            <a:pPr algn="ctr"/>
            <a:r>
              <a:rPr lang="en-US" dirty="0">
                <a:cs typeface="Times New Roman" panose="02020603050405020304" pitchFamily="18" charset="0"/>
              </a:rPr>
              <a:t>state</a:t>
            </a:r>
          </a:p>
        </p:txBody>
      </p:sp>
      <p:sp>
        <p:nvSpPr>
          <p:cNvPr id="50" name="图形 157" descr="上一步 纯色填充">
            <a:extLst>
              <a:ext uri="{FF2B5EF4-FFF2-40B4-BE49-F238E27FC236}">
                <a16:creationId xmlns:a16="http://schemas.microsoft.com/office/drawing/2014/main" id="{EAF68DF8-880C-4605-952E-49E63A0378C2}"/>
              </a:ext>
            </a:extLst>
          </p:cNvPr>
          <p:cNvSpPr/>
          <p:nvPr/>
        </p:nvSpPr>
        <p:spPr>
          <a:xfrm rot="20896182">
            <a:off x="2617602" y="4246072"/>
            <a:ext cx="2333019" cy="938855"/>
          </a:xfrm>
          <a:custGeom>
            <a:avLst/>
            <a:gdLst>
              <a:gd name="connsiteX0" fmla="*/ 2279983 w 2279983"/>
              <a:gd name="connsiteY0" fmla="*/ 556935 h 1369131"/>
              <a:gd name="connsiteX1" fmla="*/ 1464889 w 2279983"/>
              <a:gd name="connsiteY1" fmla="*/ 0 h 1369131"/>
              <a:gd name="connsiteX2" fmla="*/ 1464889 w 2279983"/>
              <a:gd name="connsiteY2" fmla="*/ 324879 h 1369131"/>
              <a:gd name="connsiteX3" fmla="*/ 0 w 2279983"/>
              <a:gd name="connsiteY3" fmla="*/ 1369132 h 1369131"/>
              <a:gd name="connsiteX4" fmla="*/ 1464889 w 2279983"/>
              <a:gd name="connsiteY4" fmla="*/ 812197 h 1369131"/>
              <a:gd name="connsiteX5" fmla="*/ 1464889 w 2279983"/>
              <a:gd name="connsiteY5" fmla="*/ 1113870 h 1369131"/>
              <a:gd name="connsiteX6" fmla="*/ 2279983 w 2279983"/>
              <a:gd name="connsiteY6" fmla="*/ 556935 h 1369131"/>
              <a:gd name="connsiteX0" fmla="*/ 2324433 w 2324433"/>
              <a:gd name="connsiteY0" fmla="*/ 556935 h 1140532"/>
              <a:gd name="connsiteX1" fmla="*/ 1509339 w 2324433"/>
              <a:gd name="connsiteY1" fmla="*/ 0 h 1140532"/>
              <a:gd name="connsiteX2" fmla="*/ 1509339 w 2324433"/>
              <a:gd name="connsiteY2" fmla="*/ 324879 h 1140532"/>
              <a:gd name="connsiteX3" fmla="*/ 0 w 2324433"/>
              <a:gd name="connsiteY3" fmla="*/ 1140532 h 1140532"/>
              <a:gd name="connsiteX4" fmla="*/ 1509339 w 2324433"/>
              <a:gd name="connsiteY4" fmla="*/ 812197 h 1140532"/>
              <a:gd name="connsiteX5" fmla="*/ 1509339 w 2324433"/>
              <a:gd name="connsiteY5" fmla="*/ 1113870 h 1140532"/>
              <a:gd name="connsiteX6" fmla="*/ 2324433 w 2324433"/>
              <a:gd name="connsiteY6" fmla="*/ 556935 h 1140532"/>
              <a:gd name="connsiteX0" fmla="*/ 2764545 w 2764545"/>
              <a:gd name="connsiteY0" fmla="*/ 556935 h 1113870"/>
              <a:gd name="connsiteX1" fmla="*/ 1949451 w 2764545"/>
              <a:gd name="connsiteY1" fmla="*/ 0 h 1113870"/>
              <a:gd name="connsiteX2" fmla="*/ 1949451 w 2764545"/>
              <a:gd name="connsiteY2" fmla="*/ 324879 h 1113870"/>
              <a:gd name="connsiteX3" fmla="*/ 0 w 2764545"/>
              <a:gd name="connsiteY3" fmla="*/ 748311 h 1113870"/>
              <a:gd name="connsiteX4" fmla="*/ 1949451 w 2764545"/>
              <a:gd name="connsiteY4" fmla="*/ 812197 h 1113870"/>
              <a:gd name="connsiteX5" fmla="*/ 1949451 w 2764545"/>
              <a:gd name="connsiteY5" fmla="*/ 1113870 h 1113870"/>
              <a:gd name="connsiteX6" fmla="*/ 2764545 w 2764545"/>
              <a:gd name="connsiteY6" fmla="*/ 556935 h 1113870"/>
              <a:gd name="connsiteX0" fmla="*/ 2816288 w 2816288"/>
              <a:gd name="connsiteY0" fmla="*/ 556935 h 1113870"/>
              <a:gd name="connsiteX1" fmla="*/ 2001194 w 2816288"/>
              <a:gd name="connsiteY1" fmla="*/ 0 h 1113870"/>
              <a:gd name="connsiteX2" fmla="*/ 2001194 w 2816288"/>
              <a:gd name="connsiteY2" fmla="*/ 324879 h 1113870"/>
              <a:gd name="connsiteX3" fmla="*/ 0 w 2816288"/>
              <a:gd name="connsiteY3" fmla="*/ 830933 h 1113870"/>
              <a:gd name="connsiteX4" fmla="*/ 2001194 w 2816288"/>
              <a:gd name="connsiteY4" fmla="*/ 812197 h 1113870"/>
              <a:gd name="connsiteX5" fmla="*/ 2001194 w 2816288"/>
              <a:gd name="connsiteY5" fmla="*/ 1113870 h 1113870"/>
              <a:gd name="connsiteX6" fmla="*/ 2816288 w 2816288"/>
              <a:gd name="connsiteY6" fmla="*/ 556935 h 1113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16288" h="1113870">
                <a:moveTo>
                  <a:pt x="2816288" y="556935"/>
                </a:moveTo>
                <a:lnTo>
                  <a:pt x="2001194" y="0"/>
                </a:lnTo>
                <a:lnTo>
                  <a:pt x="2001194" y="324879"/>
                </a:lnTo>
                <a:cubicBezTo>
                  <a:pt x="750053" y="334161"/>
                  <a:pt x="0" y="830933"/>
                  <a:pt x="0" y="830933"/>
                </a:cubicBezTo>
                <a:lnTo>
                  <a:pt x="2001194" y="812197"/>
                </a:lnTo>
                <a:lnTo>
                  <a:pt x="2001194" y="1113870"/>
                </a:lnTo>
                <a:lnTo>
                  <a:pt x="2816288" y="556935"/>
                </a:lnTo>
                <a:close/>
              </a:path>
            </a:pathLst>
          </a:custGeom>
          <a:solidFill>
            <a:srgbClr val="FFB9B9"/>
          </a:solidFill>
          <a:ln w="19050">
            <a:solidFill>
              <a:schemeClr val="tx1"/>
            </a:solidFill>
          </a:ln>
        </p:spPr>
        <p:txBody>
          <a:bodyPr wrap="none" rtlCol="0" anchor="ctr">
            <a:noAutofit/>
          </a:bodyPr>
          <a:lstStyle/>
          <a:p>
            <a:pPr algn="ctr"/>
            <a:endParaRPr lang="en-US" sz="1050" dirty="0">
              <a:cs typeface="Times New Roman" panose="02020603050405020304" pitchFamily="18" charset="0"/>
            </a:endParaRPr>
          </a:p>
          <a:p>
            <a:pPr algn="ctr"/>
            <a:r>
              <a:rPr lang="en-US" dirty="0">
                <a:cs typeface="Times New Roman" panose="02020603050405020304" pitchFamily="18" charset="0"/>
              </a:rPr>
              <a:t>Program end</a:t>
            </a:r>
          </a:p>
        </p:txBody>
      </p:sp>
    </p:spTree>
    <p:extLst>
      <p:ext uri="{BB962C8B-B14F-4D97-AF65-F5344CB8AC3E}">
        <p14:creationId xmlns:p14="http://schemas.microsoft.com/office/powerpoint/2010/main" val="9182760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092396C5-0655-4CE7-AF9D-940377DED13D}"/>
              </a:ext>
            </a:extLst>
          </p:cNvPr>
          <p:cNvSpPr>
            <a:spLocks noGrp="1"/>
          </p:cNvSpPr>
          <p:nvPr>
            <p:ph type="title"/>
          </p:nvPr>
        </p:nvSpPr>
        <p:spPr/>
        <p:txBody>
          <a:bodyPr/>
          <a:lstStyle/>
          <a:p>
            <a:r>
              <a:rPr lang="en-US" altLang="zh-CN" dirty="0" err="1"/>
              <a:t>MagPy</a:t>
            </a:r>
            <a:r>
              <a:rPr lang="en-US" altLang="zh-CN" dirty="0"/>
              <a:t> Overview</a:t>
            </a:r>
            <a:endParaRPr lang="en-US" dirty="0"/>
          </a:p>
        </p:txBody>
      </p:sp>
      <p:sp>
        <p:nvSpPr>
          <p:cNvPr id="5" name="内容占位符 4">
            <a:extLst>
              <a:ext uri="{FF2B5EF4-FFF2-40B4-BE49-F238E27FC236}">
                <a16:creationId xmlns:a16="http://schemas.microsoft.com/office/drawing/2014/main" id="{47192478-A3F6-4C37-A7A2-71EB270D76C3}"/>
              </a:ext>
            </a:extLst>
          </p:cNvPr>
          <p:cNvSpPr>
            <a:spLocks noGrp="1"/>
          </p:cNvSpPr>
          <p:nvPr>
            <p:ph idx="1"/>
          </p:nvPr>
        </p:nvSpPr>
        <p:spPr/>
        <p:txBody>
          <a:bodyPr/>
          <a:lstStyle/>
          <a:p>
            <a:endParaRPr lang="en-US" dirty="0"/>
          </a:p>
        </p:txBody>
      </p:sp>
      <p:sp>
        <p:nvSpPr>
          <p:cNvPr id="2" name="灯片编号占位符 1">
            <a:extLst>
              <a:ext uri="{FF2B5EF4-FFF2-40B4-BE49-F238E27FC236}">
                <a16:creationId xmlns:a16="http://schemas.microsoft.com/office/drawing/2014/main" id="{0254A5E9-31B5-46DF-9877-A03F6DC19290}"/>
              </a:ext>
            </a:extLst>
          </p:cNvPr>
          <p:cNvSpPr>
            <a:spLocks noGrp="1"/>
          </p:cNvSpPr>
          <p:nvPr>
            <p:ph type="sldNum" sz="quarter" idx="4"/>
          </p:nvPr>
        </p:nvSpPr>
        <p:spPr>
          <a:xfrm>
            <a:off x="11778342" y="6618588"/>
            <a:ext cx="1066800" cy="206049"/>
          </a:xfrm>
        </p:spPr>
        <p:txBody>
          <a:bodyPr/>
          <a:lstStyle/>
          <a:p>
            <a:fld id="{A20E5029-513D-4C5A-B99E-82F8E1FDD8A9}" type="slidenum">
              <a:rPr lang="en-US" smtClean="0"/>
              <a:t>19</a:t>
            </a:fld>
            <a:endParaRPr lang="en-US"/>
          </a:p>
        </p:txBody>
      </p:sp>
      <p:sp>
        <p:nvSpPr>
          <p:cNvPr id="6" name="矩形 5">
            <a:extLst>
              <a:ext uri="{FF2B5EF4-FFF2-40B4-BE49-F238E27FC236}">
                <a16:creationId xmlns:a16="http://schemas.microsoft.com/office/drawing/2014/main" id="{2925FD6A-1E19-4313-B66C-0F185DA0DEF7}"/>
              </a:ext>
            </a:extLst>
          </p:cNvPr>
          <p:cNvSpPr/>
          <p:nvPr/>
        </p:nvSpPr>
        <p:spPr>
          <a:xfrm>
            <a:off x="4582896" y="1492827"/>
            <a:ext cx="5574217" cy="62686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矩形: 圆角 9">
            <a:extLst>
              <a:ext uri="{FF2B5EF4-FFF2-40B4-BE49-F238E27FC236}">
                <a16:creationId xmlns:a16="http://schemas.microsoft.com/office/drawing/2014/main" id="{E45A1F6E-2C6D-4430-94FA-6E66E0CA0057}"/>
              </a:ext>
            </a:extLst>
          </p:cNvPr>
          <p:cNvSpPr/>
          <p:nvPr/>
        </p:nvSpPr>
        <p:spPr>
          <a:xfrm>
            <a:off x="2199470" y="3035279"/>
            <a:ext cx="952319" cy="1625399"/>
          </a:xfrm>
          <a:prstGeom prst="round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dirty="0">
                <a:solidFill>
                  <a:schemeClr val="tx1"/>
                </a:solidFill>
                <a:cs typeface="Times New Roman" panose="02020603050405020304" pitchFamily="18" charset="0"/>
              </a:rPr>
              <a:t>Native</a:t>
            </a:r>
          </a:p>
          <a:p>
            <a:pPr algn="ctr"/>
            <a:r>
              <a:rPr lang="en-US" dirty="0">
                <a:solidFill>
                  <a:schemeClr val="tx1"/>
                </a:solidFill>
                <a:cs typeface="Times New Roman" panose="02020603050405020304" pitchFamily="18" charset="0"/>
              </a:rPr>
              <a:t>program</a:t>
            </a:r>
          </a:p>
          <a:p>
            <a:pPr algn="ctr"/>
            <a:r>
              <a:rPr lang="en-US" dirty="0">
                <a:solidFill>
                  <a:schemeClr val="tx1"/>
                </a:solidFill>
                <a:cs typeface="Times New Roman" panose="02020603050405020304" pitchFamily="18" charset="0"/>
              </a:rPr>
              <a:t>executor</a:t>
            </a:r>
          </a:p>
        </p:txBody>
      </p:sp>
      <p:cxnSp>
        <p:nvCxnSpPr>
          <p:cNvPr id="11" name="直接箭头连接符 10">
            <a:extLst>
              <a:ext uri="{FF2B5EF4-FFF2-40B4-BE49-F238E27FC236}">
                <a16:creationId xmlns:a16="http://schemas.microsoft.com/office/drawing/2014/main" id="{543FB2D8-CF00-4545-BBB0-06A9F709C94D}"/>
              </a:ext>
            </a:extLst>
          </p:cNvPr>
          <p:cNvCxnSpPr>
            <a:cxnSpLocks/>
          </p:cNvCxnSpPr>
          <p:nvPr/>
        </p:nvCxnSpPr>
        <p:spPr>
          <a:xfrm flipH="1">
            <a:off x="2675630" y="2777353"/>
            <a:ext cx="3462" cy="26521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矩形: 圆角 11">
            <a:extLst>
              <a:ext uri="{FF2B5EF4-FFF2-40B4-BE49-F238E27FC236}">
                <a16:creationId xmlns:a16="http://schemas.microsoft.com/office/drawing/2014/main" id="{DEB34433-4D93-469E-A282-16B7113DC731}"/>
              </a:ext>
            </a:extLst>
          </p:cNvPr>
          <p:cNvSpPr/>
          <p:nvPr/>
        </p:nvSpPr>
        <p:spPr>
          <a:xfrm>
            <a:off x="4929129" y="2546159"/>
            <a:ext cx="1482520" cy="1109288"/>
          </a:xfrm>
          <a:prstGeom prst="round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err="1">
                <a:solidFill>
                  <a:schemeClr val="tx1"/>
                </a:solidFill>
                <a:cs typeface="Times New Roman" panose="02020603050405020304" pitchFamily="18" charset="0"/>
              </a:rPr>
              <a:t>RefGraph</a:t>
            </a:r>
            <a:endParaRPr lang="en-US" altLang="zh-CN" dirty="0">
              <a:solidFill>
                <a:schemeClr val="tx1"/>
              </a:solidFill>
              <a:cs typeface="Times New Roman" panose="02020603050405020304" pitchFamily="18" charset="0"/>
            </a:endParaRPr>
          </a:p>
          <a:p>
            <a:pPr algn="ctr"/>
            <a:r>
              <a:rPr lang="en-US" dirty="0">
                <a:solidFill>
                  <a:schemeClr val="tx1"/>
                </a:solidFill>
                <a:cs typeface="Times New Roman" panose="02020603050405020304" pitchFamily="18" charset="0"/>
              </a:rPr>
              <a:t>updater</a:t>
            </a:r>
          </a:p>
        </p:txBody>
      </p:sp>
      <p:sp>
        <p:nvSpPr>
          <p:cNvPr id="13" name="矩形: 圆角 12">
            <a:extLst>
              <a:ext uri="{FF2B5EF4-FFF2-40B4-BE49-F238E27FC236}">
                <a16:creationId xmlns:a16="http://schemas.microsoft.com/office/drawing/2014/main" id="{515BB2B0-D63D-4E75-8AC4-AFB88D300D1E}"/>
              </a:ext>
            </a:extLst>
          </p:cNvPr>
          <p:cNvSpPr/>
          <p:nvPr/>
        </p:nvSpPr>
        <p:spPr>
          <a:xfrm>
            <a:off x="7287706" y="2425509"/>
            <a:ext cx="2610291" cy="2844007"/>
          </a:xfrm>
          <a:prstGeom prst="roundRect">
            <a:avLst/>
          </a:prstGeom>
          <a:solidFill>
            <a:srgbClr val="EAF2F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err="1">
                <a:solidFill>
                  <a:schemeClr val="tx1"/>
                </a:solidFill>
                <a:cs typeface="Times New Roman" panose="02020603050405020304" pitchFamily="18" charset="0"/>
              </a:rPr>
              <a:t>RefGraph</a:t>
            </a:r>
            <a:endParaRPr lang="en-US" dirty="0">
              <a:solidFill>
                <a:schemeClr val="tx1"/>
              </a:solidFill>
              <a:cs typeface="Times New Roman" panose="02020603050405020304" pitchFamily="18" charset="0"/>
            </a:endParaRPr>
          </a:p>
          <a:p>
            <a:pPr algn="ctr"/>
            <a:endParaRPr lang="en-US" dirty="0">
              <a:solidFill>
                <a:schemeClr val="tx1"/>
              </a:solidFill>
              <a:cs typeface="Times New Roman" panose="02020603050405020304" pitchFamily="18" charset="0"/>
            </a:endParaRPr>
          </a:p>
          <a:p>
            <a:pPr algn="ctr"/>
            <a:endParaRPr lang="en-US" dirty="0">
              <a:solidFill>
                <a:schemeClr val="tx1"/>
              </a:solidFill>
              <a:cs typeface="Times New Roman" panose="02020603050405020304" pitchFamily="18" charset="0"/>
            </a:endParaRPr>
          </a:p>
        </p:txBody>
      </p:sp>
      <p:sp>
        <p:nvSpPr>
          <p:cNvPr id="14" name="流程图: 文档 13">
            <a:extLst>
              <a:ext uri="{FF2B5EF4-FFF2-40B4-BE49-F238E27FC236}">
                <a16:creationId xmlns:a16="http://schemas.microsoft.com/office/drawing/2014/main" id="{27488BDA-76A8-4209-8A76-E354E1C35E35}"/>
              </a:ext>
            </a:extLst>
          </p:cNvPr>
          <p:cNvSpPr/>
          <p:nvPr/>
        </p:nvSpPr>
        <p:spPr>
          <a:xfrm>
            <a:off x="2206394" y="2100408"/>
            <a:ext cx="945396" cy="717059"/>
          </a:xfrm>
          <a:prstGeom prst="flowChartDocument">
            <a:avLst/>
          </a:prstGeom>
          <a:solidFill>
            <a:srgbClr val="FFF8E5"/>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dirty="0">
                <a:solidFill>
                  <a:schemeClr val="tx1"/>
                </a:solidFill>
                <a:cs typeface="Times New Roman" panose="02020603050405020304" pitchFamily="18" charset="0"/>
              </a:rPr>
              <a:t>User</a:t>
            </a:r>
          </a:p>
          <a:p>
            <a:pPr algn="ctr"/>
            <a:r>
              <a:rPr lang="en-US" dirty="0">
                <a:solidFill>
                  <a:schemeClr val="tx1"/>
                </a:solidFill>
                <a:cs typeface="Times New Roman" panose="02020603050405020304" pitchFamily="18" charset="0"/>
              </a:rPr>
              <a:t>program</a:t>
            </a:r>
          </a:p>
        </p:txBody>
      </p:sp>
      <p:sp>
        <p:nvSpPr>
          <p:cNvPr id="15" name="矩形: 圆角 14">
            <a:extLst>
              <a:ext uri="{FF2B5EF4-FFF2-40B4-BE49-F238E27FC236}">
                <a16:creationId xmlns:a16="http://schemas.microsoft.com/office/drawing/2014/main" id="{7378BAB1-EDC6-4A11-B89C-6A9EDDD0D798}"/>
              </a:ext>
            </a:extLst>
          </p:cNvPr>
          <p:cNvSpPr/>
          <p:nvPr/>
        </p:nvSpPr>
        <p:spPr>
          <a:xfrm>
            <a:off x="4929129" y="3901929"/>
            <a:ext cx="1482520" cy="1109288"/>
          </a:xfrm>
          <a:prstGeom prst="roundRect">
            <a:avLst/>
          </a:prstGeom>
          <a:solidFill>
            <a:srgbClr val="FF7C8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cs typeface="Times New Roman" panose="02020603050405020304" pitchFamily="18" charset="0"/>
              </a:rPr>
              <a:t>Record</a:t>
            </a:r>
          </a:p>
          <a:p>
            <a:pPr algn="ctr"/>
            <a:r>
              <a:rPr lang="en-US" dirty="0">
                <a:solidFill>
                  <a:schemeClr val="tx1"/>
                </a:solidFill>
                <a:cs typeface="Times New Roman" panose="02020603050405020304" pitchFamily="18" charset="0"/>
              </a:rPr>
              <a:t>generator</a:t>
            </a:r>
          </a:p>
        </p:txBody>
      </p:sp>
      <p:grpSp>
        <p:nvGrpSpPr>
          <p:cNvPr id="16" name="组合 15">
            <a:extLst>
              <a:ext uri="{FF2B5EF4-FFF2-40B4-BE49-F238E27FC236}">
                <a16:creationId xmlns:a16="http://schemas.microsoft.com/office/drawing/2014/main" id="{38899BD5-D742-4BFD-8415-39571F37AD19}"/>
              </a:ext>
            </a:extLst>
          </p:cNvPr>
          <p:cNvGrpSpPr/>
          <p:nvPr/>
        </p:nvGrpSpPr>
        <p:grpSpPr>
          <a:xfrm>
            <a:off x="4929129" y="5430779"/>
            <a:ext cx="3551584" cy="601682"/>
            <a:chOff x="3960466" y="5925502"/>
            <a:chExt cx="3885706" cy="601682"/>
          </a:xfrm>
        </p:grpSpPr>
        <p:sp>
          <p:nvSpPr>
            <p:cNvPr id="17" name="矩形: 圆角 16">
              <a:extLst>
                <a:ext uri="{FF2B5EF4-FFF2-40B4-BE49-F238E27FC236}">
                  <a16:creationId xmlns:a16="http://schemas.microsoft.com/office/drawing/2014/main" id="{5D8B668B-55CD-4D55-8132-53A3DF47B98C}"/>
                </a:ext>
              </a:extLst>
            </p:cNvPr>
            <p:cNvSpPr/>
            <p:nvPr/>
          </p:nvSpPr>
          <p:spPr>
            <a:xfrm>
              <a:off x="3960466" y="5925502"/>
              <a:ext cx="3885706" cy="601682"/>
            </a:xfrm>
            <a:prstGeom prst="roundRect">
              <a:avLst/>
            </a:prstGeom>
            <a:solidFill>
              <a:srgbClr val="FFF8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cs typeface="Times New Roman" panose="02020603050405020304" pitchFamily="18" charset="0"/>
                </a:rPr>
                <a:t>Record</a:t>
              </a:r>
            </a:p>
          </p:txBody>
        </p:sp>
        <p:sp>
          <p:nvSpPr>
            <p:cNvPr id="18" name="椭圆 17">
              <a:extLst>
                <a:ext uri="{FF2B5EF4-FFF2-40B4-BE49-F238E27FC236}">
                  <a16:creationId xmlns:a16="http://schemas.microsoft.com/office/drawing/2014/main" id="{5F99811D-B3B2-428A-AAC6-93B44B97D801}"/>
                </a:ext>
              </a:extLst>
            </p:cNvPr>
            <p:cNvSpPr/>
            <p:nvPr/>
          </p:nvSpPr>
          <p:spPr>
            <a:xfrm>
              <a:off x="4902209" y="6000451"/>
              <a:ext cx="872198" cy="451784"/>
            </a:xfrm>
            <a:prstGeom prst="ellipse">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dirty="0">
                  <a:solidFill>
                    <a:schemeClr val="tx1"/>
                  </a:solidFill>
                  <a:cs typeface="Times New Roman" panose="02020603050405020304" pitchFamily="18" charset="0"/>
                </a:rPr>
                <a:t>Guard</a:t>
              </a:r>
            </a:p>
          </p:txBody>
        </p:sp>
        <p:sp>
          <p:nvSpPr>
            <p:cNvPr id="19" name="椭圆 18">
              <a:extLst>
                <a:ext uri="{FF2B5EF4-FFF2-40B4-BE49-F238E27FC236}">
                  <a16:creationId xmlns:a16="http://schemas.microsoft.com/office/drawing/2014/main" id="{B98FA0B8-8321-42B8-A288-9DB7C140C185}"/>
                </a:ext>
              </a:extLst>
            </p:cNvPr>
            <p:cNvSpPr/>
            <p:nvPr/>
          </p:nvSpPr>
          <p:spPr>
            <a:xfrm>
              <a:off x="5845368" y="6000451"/>
              <a:ext cx="872198" cy="451784"/>
            </a:xfrm>
            <a:prstGeom prst="ellipse">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dirty="0">
                  <a:solidFill>
                    <a:schemeClr val="tx1"/>
                  </a:solidFill>
                  <a:cs typeface="Times New Roman" panose="02020603050405020304" pitchFamily="18" charset="0"/>
                </a:rPr>
                <a:t>Mock</a:t>
              </a:r>
              <a:endParaRPr lang="en-US" dirty="0">
                <a:solidFill>
                  <a:schemeClr val="tx1"/>
                </a:solidFill>
                <a:cs typeface="Times New Roman" panose="02020603050405020304" pitchFamily="18" charset="0"/>
              </a:endParaRPr>
            </a:p>
          </p:txBody>
        </p:sp>
        <p:sp>
          <p:nvSpPr>
            <p:cNvPr id="20" name="椭圆 19">
              <a:extLst>
                <a:ext uri="{FF2B5EF4-FFF2-40B4-BE49-F238E27FC236}">
                  <a16:creationId xmlns:a16="http://schemas.microsoft.com/office/drawing/2014/main" id="{D9989F97-029A-4868-80AF-22F8BD7EC88A}"/>
                </a:ext>
              </a:extLst>
            </p:cNvPr>
            <p:cNvSpPr/>
            <p:nvPr/>
          </p:nvSpPr>
          <p:spPr>
            <a:xfrm>
              <a:off x="6813558" y="6000451"/>
              <a:ext cx="872198" cy="451784"/>
            </a:xfrm>
            <a:prstGeom prst="ellipse">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dirty="0">
                  <a:solidFill>
                    <a:schemeClr val="tx1"/>
                  </a:solidFill>
                  <a:cs typeface="Times New Roman" panose="02020603050405020304" pitchFamily="18" charset="0"/>
                </a:rPr>
                <a:t>Graph</a:t>
              </a:r>
            </a:p>
          </p:txBody>
        </p:sp>
      </p:grpSp>
      <p:cxnSp>
        <p:nvCxnSpPr>
          <p:cNvPr id="21" name="直接箭头连接符 20">
            <a:extLst>
              <a:ext uri="{FF2B5EF4-FFF2-40B4-BE49-F238E27FC236}">
                <a16:creationId xmlns:a16="http://schemas.microsoft.com/office/drawing/2014/main" id="{BB291B0C-6725-4666-B4ED-612151431BFA}"/>
              </a:ext>
            </a:extLst>
          </p:cNvPr>
          <p:cNvCxnSpPr>
            <a:cxnSpLocks/>
            <a:stCxn id="10" idx="2"/>
            <a:endCxn id="22" idx="0"/>
          </p:cNvCxnSpPr>
          <p:nvPr/>
        </p:nvCxnSpPr>
        <p:spPr>
          <a:xfrm flipH="1">
            <a:off x="2659731" y="4660678"/>
            <a:ext cx="15899" cy="70820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文本框 21">
            <a:extLst>
              <a:ext uri="{FF2B5EF4-FFF2-40B4-BE49-F238E27FC236}">
                <a16:creationId xmlns:a16="http://schemas.microsoft.com/office/drawing/2014/main" id="{0FD16F1B-CEA2-4CA9-91FC-66C64CA47252}"/>
              </a:ext>
            </a:extLst>
          </p:cNvPr>
          <p:cNvSpPr txBox="1"/>
          <p:nvPr/>
        </p:nvSpPr>
        <p:spPr>
          <a:xfrm>
            <a:off x="2167673" y="5368882"/>
            <a:ext cx="984116" cy="646331"/>
          </a:xfrm>
          <a:prstGeom prst="rect">
            <a:avLst/>
          </a:prstGeom>
          <a:noFill/>
        </p:spPr>
        <p:txBody>
          <a:bodyPr wrap="none" rtlCol="0">
            <a:spAutoFit/>
          </a:bodyPr>
          <a:lstStyle/>
          <a:p>
            <a:pPr algn="ctr"/>
            <a:r>
              <a:rPr lang="en-US" dirty="0">
                <a:cs typeface="Times New Roman" panose="02020603050405020304" pitchFamily="18" charset="0"/>
              </a:rPr>
              <a:t>program</a:t>
            </a:r>
          </a:p>
          <a:p>
            <a:pPr algn="ctr"/>
            <a:r>
              <a:rPr lang="en-US" dirty="0">
                <a:cs typeface="Times New Roman" panose="02020603050405020304" pitchFamily="18" charset="0"/>
              </a:rPr>
              <a:t>output</a:t>
            </a:r>
          </a:p>
        </p:txBody>
      </p:sp>
      <p:sp>
        <p:nvSpPr>
          <p:cNvPr id="23" name="箭头: 下 22">
            <a:extLst>
              <a:ext uri="{FF2B5EF4-FFF2-40B4-BE49-F238E27FC236}">
                <a16:creationId xmlns:a16="http://schemas.microsoft.com/office/drawing/2014/main" id="{F912F1BB-B473-4E11-BBD8-B8A962429D6C}"/>
              </a:ext>
            </a:extLst>
          </p:cNvPr>
          <p:cNvSpPr/>
          <p:nvPr/>
        </p:nvSpPr>
        <p:spPr>
          <a:xfrm rot="16200000">
            <a:off x="6711512" y="2390599"/>
            <a:ext cx="342531" cy="685817"/>
          </a:xfrm>
          <a:prstGeom prst="downArrow">
            <a:avLst/>
          </a:prstGeom>
          <a:solidFill>
            <a:schemeClr val="accent2">
              <a:lumMod val="40000"/>
              <a:lumOff val="60000"/>
            </a:schemeClr>
          </a:solidFill>
          <a:ln w="19050">
            <a:solidFill>
              <a:schemeClr val="tx1"/>
            </a:solidFill>
          </a:ln>
        </p:spPr>
        <p:txBody>
          <a:bodyPr wrap="none" rtlCol="0">
            <a:noAutofit/>
          </a:bodyPr>
          <a:lstStyle/>
          <a:p>
            <a:pPr algn="ctr"/>
            <a:endParaRPr lang="en-US">
              <a:solidFill>
                <a:schemeClr val="tx1"/>
              </a:solidFill>
              <a:cs typeface="Times New Roman" panose="02020603050405020304" pitchFamily="18" charset="0"/>
            </a:endParaRPr>
          </a:p>
        </p:txBody>
      </p:sp>
      <p:sp>
        <p:nvSpPr>
          <p:cNvPr id="24" name="箭头: 下 23">
            <a:extLst>
              <a:ext uri="{FF2B5EF4-FFF2-40B4-BE49-F238E27FC236}">
                <a16:creationId xmlns:a16="http://schemas.microsoft.com/office/drawing/2014/main" id="{AE3C8A3B-B3D6-47B4-B7D6-E64E251C5A97}"/>
              </a:ext>
            </a:extLst>
          </p:cNvPr>
          <p:cNvSpPr/>
          <p:nvPr/>
        </p:nvSpPr>
        <p:spPr>
          <a:xfrm rot="5400000">
            <a:off x="6658123" y="4130885"/>
            <a:ext cx="342531" cy="597482"/>
          </a:xfrm>
          <a:prstGeom prst="downArrow">
            <a:avLst/>
          </a:prstGeom>
          <a:solidFill>
            <a:srgbClr val="FFB9B9"/>
          </a:solidFill>
          <a:ln w="19050">
            <a:solidFill>
              <a:schemeClr val="tx1"/>
            </a:solidFill>
          </a:ln>
        </p:spPr>
        <p:txBody>
          <a:bodyPr wrap="none" rtlCol="0">
            <a:noAutofit/>
          </a:bodyPr>
          <a:lstStyle/>
          <a:p>
            <a:pPr algn="ctr"/>
            <a:endParaRPr lang="en-US">
              <a:solidFill>
                <a:schemeClr val="tx1"/>
              </a:solidFill>
              <a:cs typeface="Times New Roman" panose="02020603050405020304" pitchFamily="18" charset="0"/>
            </a:endParaRPr>
          </a:p>
        </p:txBody>
      </p:sp>
      <p:grpSp>
        <p:nvGrpSpPr>
          <p:cNvPr id="25" name="组合 24">
            <a:extLst>
              <a:ext uri="{FF2B5EF4-FFF2-40B4-BE49-F238E27FC236}">
                <a16:creationId xmlns:a16="http://schemas.microsoft.com/office/drawing/2014/main" id="{DDBE9FF6-CB55-4FAF-B55A-6DA0E1E2D4F7}"/>
              </a:ext>
            </a:extLst>
          </p:cNvPr>
          <p:cNvGrpSpPr/>
          <p:nvPr/>
        </p:nvGrpSpPr>
        <p:grpSpPr>
          <a:xfrm>
            <a:off x="7499853" y="3071350"/>
            <a:ext cx="2255561" cy="1982416"/>
            <a:chOff x="6260613" y="3889789"/>
            <a:chExt cx="2255561" cy="1982416"/>
          </a:xfrm>
        </p:grpSpPr>
        <p:sp>
          <p:nvSpPr>
            <p:cNvPr id="26" name="矩形: 圆角 25">
              <a:extLst>
                <a:ext uri="{FF2B5EF4-FFF2-40B4-BE49-F238E27FC236}">
                  <a16:creationId xmlns:a16="http://schemas.microsoft.com/office/drawing/2014/main" id="{0B435954-1454-4DFD-B60A-5A9B741EEF54}"/>
                </a:ext>
              </a:extLst>
            </p:cNvPr>
            <p:cNvSpPr/>
            <p:nvPr/>
          </p:nvSpPr>
          <p:spPr>
            <a:xfrm>
              <a:off x="6312309" y="5117576"/>
              <a:ext cx="795165" cy="754629"/>
            </a:xfrm>
            <a:prstGeom prst="roundRect">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cs typeface="Times New Roman" panose="02020603050405020304" pitchFamily="18" charset="0"/>
              </a:endParaRPr>
            </a:p>
          </p:txBody>
        </p:sp>
        <p:sp>
          <p:nvSpPr>
            <p:cNvPr id="27" name="矩形: 圆角 26">
              <a:extLst>
                <a:ext uri="{FF2B5EF4-FFF2-40B4-BE49-F238E27FC236}">
                  <a16:creationId xmlns:a16="http://schemas.microsoft.com/office/drawing/2014/main" id="{3CD3C60A-8A9A-4703-ADF2-381E308B747E}"/>
                </a:ext>
              </a:extLst>
            </p:cNvPr>
            <p:cNvSpPr/>
            <p:nvPr/>
          </p:nvSpPr>
          <p:spPr>
            <a:xfrm>
              <a:off x="6260613" y="3889789"/>
              <a:ext cx="2188749" cy="754629"/>
            </a:xfrm>
            <a:prstGeom prst="roundRect">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cs typeface="Times New Roman" panose="02020603050405020304" pitchFamily="18" charset="0"/>
                </a:rPr>
                <a:t>List</a:t>
              </a:r>
            </a:p>
            <a:p>
              <a:r>
                <a:rPr lang="en-US" dirty="0">
                  <a:solidFill>
                    <a:schemeClr val="tx1"/>
                  </a:solidFill>
                  <a:cs typeface="Times New Roman" panose="02020603050405020304" pitchFamily="18" charset="0"/>
                </a:rPr>
                <a:t>x</a:t>
              </a:r>
            </a:p>
          </p:txBody>
        </p:sp>
        <p:sp>
          <p:nvSpPr>
            <p:cNvPr id="28" name="椭圆 27">
              <a:extLst>
                <a:ext uri="{FF2B5EF4-FFF2-40B4-BE49-F238E27FC236}">
                  <a16:creationId xmlns:a16="http://schemas.microsoft.com/office/drawing/2014/main" id="{ABB8D0B7-45B0-4B87-B230-48DE74CF35D8}"/>
                </a:ext>
              </a:extLst>
            </p:cNvPr>
            <p:cNvSpPr/>
            <p:nvPr/>
          </p:nvSpPr>
          <p:spPr>
            <a:xfrm>
              <a:off x="6939470" y="4002187"/>
              <a:ext cx="656954" cy="57339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dirty="0">
                  <a:solidFill>
                    <a:schemeClr val="tx1"/>
                  </a:solidFill>
                  <a:cs typeface="Times New Roman" panose="02020603050405020304" pitchFamily="18" charset="0"/>
                </a:rPr>
                <a:t>V0</a:t>
              </a:r>
            </a:p>
            <a:p>
              <a:pPr algn="ctr"/>
              <a:r>
                <a:rPr lang="en-US" dirty="0">
                  <a:solidFill>
                    <a:schemeClr val="tx1"/>
                  </a:solidFill>
                  <a:cs typeface="Times New Roman" panose="02020603050405020304" pitchFamily="18" charset="0"/>
                </a:rPr>
                <a:t>[6,8]</a:t>
              </a:r>
            </a:p>
          </p:txBody>
        </p:sp>
        <p:sp>
          <p:nvSpPr>
            <p:cNvPr id="29" name="椭圆 28">
              <a:extLst>
                <a:ext uri="{FF2B5EF4-FFF2-40B4-BE49-F238E27FC236}">
                  <a16:creationId xmlns:a16="http://schemas.microsoft.com/office/drawing/2014/main" id="{FACBA61F-D767-4A76-BA28-9968F4118588}"/>
                </a:ext>
              </a:extLst>
            </p:cNvPr>
            <p:cNvSpPr/>
            <p:nvPr/>
          </p:nvSpPr>
          <p:spPr>
            <a:xfrm>
              <a:off x="6456869" y="5259908"/>
              <a:ext cx="536600" cy="45968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cs typeface="Times New Roman" panose="02020603050405020304" pitchFamily="18" charset="0"/>
                </a:rPr>
                <a:t>6</a:t>
              </a:r>
            </a:p>
          </p:txBody>
        </p:sp>
        <p:sp>
          <p:nvSpPr>
            <p:cNvPr id="30" name="椭圆 29">
              <a:extLst>
                <a:ext uri="{FF2B5EF4-FFF2-40B4-BE49-F238E27FC236}">
                  <a16:creationId xmlns:a16="http://schemas.microsoft.com/office/drawing/2014/main" id="{C513BBD5-2A13-4D4B-AACE-055D988D2767}"/>
                </a:ext>
              </a:extLst>
            </p:cNvPr>
            <p:cNvSpPr/>
            <p:nvPr/>
          </p:nvSpPr>
          <p:spPr>
            <a:xfrm>
              <a:off x="7707519" y="4006390"/>
              <a:ext cx="656954" cy="57339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dirty="0">
                  <a:solidFill>
                    <a:schemeClr val="tx1"/>
                  </a:solidFill>
                  <a:cs typeface="Times New Roman" panose="02020603050405020304" pitchFamily="18" charset="0"/>
                </a:rPr>
                <a:t>V1</a:t>
              </a:r>
            </a:p>
            <a:p>
              <a:pPr algn="ctr"/>
              <a:r>
                <a:rPr lang="en-US" dirty="0">
                  <a:solidFill>
                    <a:schemeClr val="tx1"/>
                  </a:solidFill>
                  <a:cs typeface="Times New Roman" panose="02020603050405020304" pitchFamily="18" charset="0"/>
                </a:rPr>
                <a:t>[8]</a:t>
              </a:r>
            </a:p>
          </p:txBody>
        </p:sp>
        <p:cxnSp>
          <p:nvCxnSpPr>
            <p:cNvPr id="31" name="连接符: 曲线 30">
              <a:extLst>
                <a:ext uri="{FF2B5EF4-FFF2-40B4-BE49-F238E27FC236}">
                  <a16:creationId xmlns:a16="http://schemas.microsoft.com/office/drawing/2014/main" id="{1DF242FF-D1F6-4934-A78A-7B12D8BE56A3}"/>
                </a:ext>
              </a:extLst>
            </p:cNvPr>
            <p:cNvCxnSpPr>
              <a:cxnSpLocks/>
              <a:stCxn id="28" idx="4"/>
              <a:endCxn id="26" idx="0"/>
            </p:cNvCxnSpPr>
            <p:nvPr/>
          </p:nvCxnSpPr>
          <p:spPr>
            <a:xfrm rot="5400000">
              <a:off x="6717924" y="4567552"/>
              <a:ext cx="541993" cy="558055"/>
            </a:xfrm>
            <a:prstGeom prst="curved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连接符: 曲线 31">
              <a:extLst>
                <a:ext uri="{FF2B5EF4-FFF2-40B4-BE49-F238E27FC236}">
                  <a16:creationId xmlns:a16="http://schemas.microsoft.com/office/drawing/2014/main" id="{2C59DD1F-5100-4ED1-BEE7-C5E71F9ECCE1}"/>
                </a:ext>
              </a:extLst>
            </p:cNvPr>
            <p:cNvCxnSpPr>
              <a:cxnSpLocks/>
              <a:stCxn id="28" idx="4"/>
              <a:endCxn id="37" idx="0"/>
            </p:cNvCxnSpPr>
            <p:nvPr/>
          </p:nvCxnSpPr>
          <p:spPr>
            <a:xfrm rot="16200000" flipH="1">
              <a:off x="7337768" y="4505761"/>
              <a:ext cx="541993" cy="681635"/>
            </a:xfrm>
            <a:prstGeom prst="curved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连接符: 曲线 32">
              <a:extLst>
                <a:ext uri="{FF2B5EF4-FFF2-40B4-BE49-F238E27FC236}">
                  <a16:creationId xmlns:a16="http://schemas.microsoft.com/office/drawing/2014/main" id="{58B96E67-809A-4A90-80C3-4DF20C4DEBFC}"/>
                </a:ext>
              </a:extLst>
            </p:cNvPr>
            <p:cNvCxnSpPr>
              <a:cxnSpLocks/>
              <a:stCxn id="30" idx="4"/>
              <a:endCxn id="37" idx="0"/>
            </p:cNvCxnSpPr>
            <p:nvPr/>
          </p:nvCxnSpPr>
          <p:spPr>
            <a:xfrm rot="5400000">
              <a:off x="7723894" y="4805474"/>
              <a:ext cx="537790" cy="86414"/>
            </a:xfrm>
            <a:prstGeom prst="curved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文本框 33">
              <a:extLst>
                <a:ext uri="{FF2B5EF4-FFF2-40B4-BE49-F238E27FC236}">
                  <a16:creationId xmlns:a16="http://schemas.microsoft.com/office/drawing/2014/main" id="{5A55CFE5-B4CB-4D1F-B43E-A1A17700164F}"/>
                </a:ext>
              </a:extLst>
            </p:cNvPr>
            <p:cNvSpPr txBox="1"/>
            <p:nvPr/>
          </p:nvSpPr>
          <p:spPr>
            <a:xfrm>
              <a:off x="6325934" y="4717280"/>
              <a:ext cx="542136" cy="369332"/>
            </a:xfrm>
            <a:prstGeom prst="rect">
              <a:avLst/>
            </a:prstGeom>
            <a:noFill/>
            <a:ln w="12700">
              <a:noFill/>
            </a:ln>
          </p:spPr>
          <p:txBody>
            <a:bodyPr wrap="none" rtlCol="0">
              <a:spAutoFit/>
            </a:bodyPr>
            <a:lstStyle/>
            <a:p>
              <a:pPr algn="ctr"/>
              <a:r>
                <a:rPr lang="en-US" dirty="0">
                  <a:cs typeface="Times New Roman" panose="02020603050405020304" pitchFamily="18" charset="0"/>
                </a:rPr>
                <a:t>x[0]</a:t>
              </a:r>
            </a:p>
          </p:txBody>
        </p:sp>
        <p:sp>
          <p:nvSpPr>
            <p:cNvPr id="35" name="文本框 34">
              <a:extLst>
                <a:ext uri="{FF2B5EF4-FFF2-40B4-BE49-F238E27FC236}">
                  <a16:creationId xmlns:a16="http://schemas.microsoft.com/office/drawing/2014/main" id="{205AE858-50D3-4983-8A96-182B342EEB96}"/>
                </a:ext>
              </a:extLst>
            </p:cNvPr>
            <p:cNvSpPr txBox="1"/>
            <p:nvPr/>
          </p:nvSpPr>
          <p:spPr>
            <a:xfrm>
              <a:off x="7252568" y="4728883"/>
              <a:ext cx="542136" cy="369332"/>
            </a:xfrm>
            <a:prstGeom prst="rect">
              <a:avLst/>
            </a:prstGeom>
            <a:noFill/>
            <a:ln w="12700">
              <a:noFill/>
            </a:ln>
          </p:spPr>
          <p:txBody>
            <a:bodyPr wrap="none" rtlCol="0">
              <a:spAutoFit/>
            </a:bodyPr>
            <a:lstStyle/>
            <a:p>
              <a:pPr algn="ctr"/>
              <a:r>
                <a:rPr lang="en-US" dirty="0">
                  <a:cs typeface="Times New Roman" panose="02020603050405020304" pitchFamily="18" charset="0"/>
                </a:rPr>
                <a:t>x[1]</a:t>
              </a:r>
            </a:p>
          </p:txBody>
        </p:sp>
        <p:sp>
          <p:nvSpPr>
            <p:cNvPr id="36" name="文本框 35">
              <a:extLst>
                <a:ext uri="{FF2B5EF4-FFF2-40B4-BE49-F238E27FC236}">
                  <a16:creationId xmlns:a16="http://schemas.microsoft.com/office/drawing/2014/main" id="{49BC289C-1EF9-45B1-975C-44BED724139C}"/>
                </a:ext>
              </a:extLst>
            </p:cNvPr>
            <p:cNvSpPr txBox="1"/>
            <p:nvPr/>
          </p:nvSpPr>
          <p:spPr>
            <a:xfrm>
              <a:off x="7974038" y="4709522"/>
              <a:ext cx="542136" cy="369332"/>
            </a:xfrm>
            <a:prstGeom prst="rect">
              <a:avLst/>
            </a:prstGeom>
            <a:noFill/>
            <a:ln w="12700">
              <a:noFill/>
            </a:ln>
          </p:spPr>
          <p:txBody>
            <a:bodyPr wrap="none" rtlCol="0">
              <a:spAutoFit/>
            </a:bodyPr>
            <a:lstStyle/>
            <a:p>
              <a:pPr algn="ctr"/>
              <a:r>
                <a:rPr lang="en-US" dirty="0">
                  <a:cs typeface="Times New Roman" panose="02020603050405020304" pitchFamily="18" charset="0"/>
                </a:rPr>
                <a:t>x[1]</a:t>
              </a:r>
            </a:p>
          </p:txBody>
        </p:sp>
        <p:sp>
          <p:nvSpPr>
            <p:cNvPr id="37" name="矩形: 圆角 36">
              <a:extLst>
                <a:ext uri="{FF2B5EF4-FFF2-40B4-BE49-F238E27FC236}">
                  <a16:creationId xmlns:a16="http://schemas.microsoft.com/office/drawing/2014/main" id="{B7971081-7D6A-4E7C-8A20-B99E2D9391FE}"/>
                </a:ext>
              </a:extLst>
            </p:cNvPr>
            <p:cNvSpPr/>
            <p:nvPr/>
          </p:nvSpPr>
          <p:spPr>
            <a:xfrm>
              <a:off x="7551999" y="5117576"/>
              <a:ext cx="795165" cy="754629"/>
            </a:xfrm>
            <a:prstGeom prst="roundRect">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cs typeface="Times New Roman" panose="02020603050405020304" pitchFamily="18" charset="0"/>
              </a:endParaRPr>
            </a:p>
          </p:txBody>
        </p:sp>
        <p:sp>
          <p:nvSpPr>
            <p:cNvPr id="38" name="椭圆 37">
              <a:extLst>
                <a:ext uri="{FF2B5EF4-FFF2-40B4-BE49-F238E27FC236}">
                  <a16:creationId xmlns:a16="http://schemas.microsoft.com/office/drawing/2014/main" id="{343F134A-BE5E-4CE0-A577-A33244981D0D}"/>
                </a:ext>
              </a:extLst>
            </p:cNvPr>
            <p:cNvSpPr/>
            <p:nvPr/>
          </p:nvSpPr>
          <p:spPr>
            <a:xfrm>
              <a:off x="7696559" y="5259908"/>
              <a:ext cx="536600" cy="45968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cs typeface="Times New Roman" panose="02020603050405020304" pitchFamily="18" charset="0"/>
                </a:rPr>
                <a:t>8</a:t>
              </a:r>
            </a:p>
          </p:txBody>
        </p:sp>
      </p:grpSp>
      <p:sp>
        <p:nvSpPr>
          <p:cNvPr id="39" name="文本框 38">
            <a:extLst>
              <a:ext uri="{FF2B5EF4-FFF2-40B4-BE49-F238E27FC236}">
                <a16:creationId xmlns:a16="http://schemas.microsoft.com/office/drawing/2014/main" id="{CF8AA82F-1743-4D78-B3D0-5A4C03B1E696}"/>
              </a:ext>
            </a:extLst>
          </p:cNvPr>
          <p:cNvSpPr txBox="1"/>
          <p:nvPr/>
        </p:nvSpPr>
        <p:spPr>
          <a:xfrm>
            <a:off x="6449568" y="2235195"/>
            <a:ext cx="848502" cy="369332"/>
          </a:xfrm>
          <a:prstGeom prst="rect">
            <a:avLst/>
          </a:prstGeom>
          <a:noFill/>
        </p:spPr>
        <p:txBody>
          <a:bodyPr wrap="none" rtlCol="0">
            <a:spAutoFit/>
          </a:bodyPr>
          <a:lstStyle/>
          <a:p>
            <a:r>
              <a:rPr lang="en-US" dirty="0">
                <a:cs typeface="Times New Roman" panose="02020603050405020304" pitchFamily="18" charset="0"/>
              </a:rPr>
              <a:t>update</a:t>
            </a:r>
          </a:p>
        </p:txBody>
      </p:sp>
      <p:sp>
        <p:nvSpPr>
          <p:cNvPr id="40" name="箭头: 下 39">
            <a:extLst>
              <a:ext uri="{FF2B5EF4-FFF2-40B4-BE49-F238E27FC236}">
                <a16:creationId xmlns:a16="http://schemas.microsoft.com/office/drawing/2014/main" id="{443A4AF9-AB11-4736-8CFE-20F818E89C57}"/>
              </a:ext>
            </a:extLst>
          </p:cNvPr>
          <p:cNvSpPr/>
          <p:nvPr/>
        </p:nvSpPr>
        <p:spPr>
          <a:xfrm rot="16200000">
            <a:off x="6708621" y="2744883"/>
            <a:ext cx="342531" cy="672980"/>
          </a:xfrm>
          <a:prstGeom prst="downArrow">
            <a:avLst/>
          </a:prstGeom>
          <a:solidFill>
            <a:schemeClr val="accent2">
              <a:lumMod val="40000"/>
              <a:lumOff val="60000"/>
            </a:schemeClr>
          </a:solidFill>
          <a:ln w="19050">
            <a:solidFill>
              <a:schemeClr val="tx1"/>
            </a:solidFill>
          </a:ln>
        </p:spPr>
        <p:txBody>
          <a:bodyPr wrap="none" rtlCol="0">
            <a:noAutofit/>
          </a:bodyPr>
          <a:lstStyle/>
          <a:p>
            <a:pPr algn="ctr"/>
            <a:endParaRPr lang="en-US">
              <a:solidFill>
                <a:schemeClr val="tx1"/>
              </a:solidFill>
              <a:cs typeface="Times New Roman" panose="02020603050405020304" pitchFamily="18" charset="0"/>
            </a:endParaRPr>
          </a:p>
        </p:txBody>
      </p:sp>
      <p:sp>
        <p:nvSpPr>
          <p:cNvPr id="41" name="箭头: 下 40">
            <a:extLst>
              <a:ext uri="{FF2B5EF4-FFF2-40B4-BE49-F238E27FC236}">
                <a16:creationId xmlns:a16="http://schemas.microsoft.com/office/drawing/2014/main" id="{19BD3580-4AD0-42BD-980A-0E376EE2C11B}"/>
              </a:ext>
            </a:extLst>
          </p:cNvPr>
          <p:cNvSpPr/>
          <p:nvPr/>
        </p:nvSpPr>
        <p:spPr>
          <a:xfrm rot="16200000">
            <a:off x="6714118" y="3080835"/>
            <a:ext cx="342531" cy="672980"/>
          </a:xfrm>
          <a:prstGeom prst="downArrow">
            <a:avLst/>
          </a:prstGeom>
          <a:solidFill>
            <a:schemeClr val="accent2">
              <a:lumMod val="40000"/>
              <a:lumOff val="60000"/>
            </a:schemeClr>
          </a:solidFill>
          <a:ln w="19050">
            <a:solidFill>
              <a:schemeClr val="tx1"/>
            </a:solidFill>
          </a:ln>
        </p:spPr>
        <p:txBody>
          <a:bodyPr wrap="none" rtlCol="0">
            <a:noAutofit/>
          </a:bodyPr>
          <a:lstStyle/>
          <a:p>
            <a:pPr algn="ctr"/>
            <a:endParaRPr lang="en-US">
              <a:solidFill>
                <a:schemeClr val="tx1"/>
              </a:solidFill>
              <a:cs typeface="Times New Roman" panose="02020603050405020304" pitchFamily="18" charset="0"/>
            </a:endParaRPr>
          </a:p>
        </p:txBody>
      </p:sp>
      <p:sp>
        <p:nvSpPr>
          <p:cNvPr id="42" name="箭头: 下 41">
            <a:extLst>
              <a:ext uri="{FF2B5EF4-FFF2-40B4-BE49-F238E27FC236}">
                <a16:creationId xmlns:a16="http://schemas.microsoft.com/office/drawing/2014/main" id="{2CC32F3A-4C97-40DA-B2F8-46609FB7C849}"/>
              </a:ext>
            </a:extLst>
          </p:cNvPr>
          <p:cNvSpPr/>
          <p:nvPr/>
        </p:nvSpPr>
        <p:spPr>
          <a:xfrm>
            <a:off x="5507133" y="5035042"/>
            <a:ext cx="342531" cy="364776"/>
          </a:xfrm>
          <a:prstGeom prst="downArrow">
            <a:avLst/>
          </a:prstGeom>
          <a:solidFill>
            <a:srgbClr val="FFB9B9"/>
          </a:solidFill>
          <a:ln w="19050">
            <a:solidFill>
              <a:schemeClr val="tx1"/>
            </a:solidFill>
          </a:ln>
        </p:spPr>
        <p:txBody>
          <a:bodyPr wrap="none" rtlCol="0">
            <a:noAutofit/>
          </a:bodyPr>
          <a:lstStyle/>
          <a:p>
            <a:pPr algn="ctr"/>
            <a:endParaRPr lang="en-US">
              <a:solidFill>
                <a:schemeClr val="tx1"/>
              </a:solidFill>
              <a:cs typeface="Times New Roman" panose="02020603050405020304" pitchFamily="18" charset="0"/>
            </a:endParaRPr>
          </a:p>
        </p:txBody>
      </p:sp>
      <p:sp>
        <p:nvSpPr>
          <p:cNvPr id="43" name="文本框 42">
            <a:extLst>
              <a:ext uri="{FF2B5EF4-FFF2-40B4-BE49-F238E27FC236}">
                <a16:creationId xmlns:a16="http://schemas.microsoft.com/office/drawing/2014/main" id="{7D487CC8-5822-42F7-9D11-A3295A1C9CF0}"/>
              </a:ext>
            </a:extLst>
          </p:cNvPr>
          <p:cNvSpPr txBox="1"/>
          <p:nvPr/>
        </p:nvSpPr>
        <p:spPr>
          <a:xfrm>
            <a:off x="6527370" y="4575611"/>
            <a:ext cx="657359" cy="369332"/>
          </a:xfrm>
          <a:prstGeom prst="rect">
            <a:avLst/>
          </a:prstGeom>
          <a:noFill/>
        </p:spPr>
        <p:txBody>
          <a:bodyPr wrap="none" rtlCol="0">
            <a:spAutoFit/>
          </a:bodyPr>
          <a:lstStyle/>
          <a:p>
            <a:r>
              <a:rPr lang="en-US" dirty="0">
                <a:cs typeface="Times New Roman" panose="02020603050405020304" pitchFamily="18" charset="0"/>
              </a:rPr>
              <a:t>fetch</a:t>
            </a:r>
          </a:p>
        </p:txBody>
      </p:sp>
      <p:sp>
        <p:nvSpPr>
          <p:cNvPr id="44" name="文本框 43">
            <a:extLst>
              <a:ext uri="{FF2B5EF4-FFF2-40B4-BE49-F238E27FC236}">
                <a16:creationId xmlns:a16="http://schemas.microsoft.com/office/drawing/2014/main" id="{2D022BF3-44BD-469B-8C25-4F56297727C7}"/>
              </a:ext>
            </a:extLst>
          </p:cNvPr>
          <p:cNvSpPr txBox="1"/>
          <p:nvPr/>
        </p:nvSpPr>
        <p:spPr>
          <a:xfrm>
            <a:off x="5829043" y="4971598"/>
            <a:ext cx="1018164" cy="369332"/>
          </a:xfrm>
          <a:prstGeom prst="rect">
            <a:avLst/>
          </a:prstGeom>
          <a:noFill/>
        </p:spPr>
        <p:txBody>
          <a:bodyPr wrap="none" rtlCol="0">
            <a:spAutoFit/>
          </a:bodyPr>
          <a:lstStyle/>
          <a:p>
            <a:r>
              <a:rPr lang="en-US" dirty="0">
                <a:cs typeface="Times New Roman" panose="02020603050405020304" pitchFamily="18" charset="0"/>
              </a:rPr>
              <a:t>generate</a:t>
            </a:r>
          </a:p>
        </p:txBody>
      </p:sp>
      <p:sp>
        <p:nvSpPr>
          <p:cNvPr id="45" name="AutoShape 4" descr="箭头符号-箭头PNG图片素材下载_图片编号5328826-PNG素材网">
            <a:extLst>
              <a:ext uri="{FF2B5EF4-FFF2-40B4-BE49-F238E27FC236}">
                <a16:creationId xmlns:a16="http://schemas.microsoft.com/office/drawing/2014/main" id="{AA837F59-3F2A-4628-8927-973E6C5F6791}"/>
              </a:ext>
            </a:extLst>
          </p:cNvPr>
          <p:cNvSpPr>
            <a:spLocks noChangeAspect="1" noChangeArrowheads="1"/>
          </p:cNvSpPr>
          <p:nvPr/>
        </p:nvSpPr>
        <p:spPr bwMode="auto">
          <a:xfrm>
            <a:off x="6912263" y="295027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矩形: 圆角 45">
            <a:extLst>
              <a:ext uri="{FF2B5EF4-FFF2-40B4-BE49-F238E27FC236}">
                <a16:creationId xmlns:a16="http://schemas.microsoft.com/office/drawing/2014/main" id="{0BCF6919-3E64-4738-895E-3DF54B8C44FA}"/>
              </a:ext>
            </a:extLst>
          </p:cNvPr>
          <p:cNvSpPr/>
          <p:nvPr/>
        </p:nvSpPr>
        <p:spPr>
          <a:xfrm>
            <a:off x="9020811" y="5418824"/>
            <a:ext cx="877186" cy="601682"/>
          </a:xfrm>
          <a:prstGeom prst="roundRect">
            <a:avLst/>
          </a:prstGeom>
          <a:solidFill>
            <a:srgbClr val="FFF8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cs typeface="Times New Roman" panose="02020603050405020304" pitchFamily="18" charset="0"/>
              </a:rPr>
              <a:t>Cache </a:t>
            </a:r>
          </a:p>
          <a:p>
            <a:endParaRPr lang="en-US" dirty="0">
              <a:solidFill>
                <a:schemeClr val="tx1"/>
              </a:solidFill>
              <a:cs typeface="Times New Roman" panose="02020603050405020304" pitchFamily="18" charset="0"/>
            </a:endParaRPr>
          </a:p>
        </p:txBody>
      </p:sp>
      <p:sp>
        <p:nvSpPr>
          <p:cNvPr id="47" name="箭头: 下 46">
            <a:extLst>
              <a:ext uri="{FF2B5EF4-FFF2-40B4-BE49-F238E27FC236}">
                <a16:creationId xmlns:a16="http://schemas.microsoft.com/office/drawing/2014/main" id="{F5EE29F3-269B-4F1B-A0B2-F177A50A041D}"/>
              </a:ext>
            </a:extLst>
          </p:cNvPr>
          <p:cNvSpPr/>
          <p:nvPr/>
        </p:nvSpPr>
        <p:spPr>
          <a:xfrm rot="16200000">
            <a:off x="8575524" y="5537276"/>
            <a:ext cx="342531" cy="364776"/>
          </a:xfrm>
          <a:prstGeom prst="downArrow">
            <a:avLst/>
          </a:prstGeom>
          <a:solidFill>
            <a:srgbClr val="FFF8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cs typeface="Times New Roman" panose="02020603050405020304" pitchFamily="18" charset="0"/>
            </a:endParaRPr>
          </a:p>
        </p:txBody>
      </p:sp>
      <p:sp>
        <p:nvSpPr>
          <p:cNvPr id="48" name="文本框 47">
            <a:extLst>
              <a:ext uri="{FF2B5EF4-FFF2-40B4-BE49-F238E27FC236}">
                <a16:creationId xmlns:a16="http://schemas.microsoft.com/office/drawing/2014/main" id="{4822D5D3-B0DC-4EE8-95A2-15B5A12B3062}"/>
              </a:ext>
            </a:extLst>
          </p:cNvPr>
          <p:cNvSpPr txBox="1"/>
          <p:nvPr/>
        </p:nvSpPr>
        <p:spPr>
          <a:xfrm>
            <a:off x="8430378" y="5867782"/>
            <a:ext cx="721672" cy="369332"/>
          </a:xfrm>
          <a:prstGeom prst="rect">
            <a:avLst/>
          </a:prstGeom>
          <a:noFill/>
        </p:spPr>
        <p:txBody>
          <a:bodyPr wrap="none" rtlCol="0">
            <a:spAutoFit/>
          </a:bodyPr>
          <a:lstStyle/>
          <a:p>
            <a:r>
              <a:rPr lang="en-US" altLang="zh-CN" dirty="0">
                <a:cs typeface="Times New Roman" panose="02020603050405020304" pitchFamily="18" charset="0"/>
              </a:rPr>
              <a:t>insert</a:t>
            </a:r>
            <a:endParaRPr lang="en-US" dirty="0">
              <a:cs typeface="Times New Roman" panose="02020603050405020304" pitchFamily="18" charset="0"/>
            </a:endParaRPr>
          </a:p>
        </p:txBody>
      </p:sp>
      <p:sp>
        <p:nvSpPr>
          <p:cNvPr id="50" name="图形 157" descr="上一步 纯色填充">
            <a:extLst>
              <a:ext uri="{FF2B5EF4-FFF2-40B4-BE49-F238E27FC236}">
                <a16:creationId xmlns:a16="http://schemas.microsoft.com/office/drawing/2014/main" id="{EAF68DF8-880C-4605-952E-49E63A0378C2}"/>
              </a:ext>
            </a:extLst>
          </p:cNvPr>
          <p:cNvSpPr/>
          <p:nvPr/>
        </p:nvSpPr>
        <p:spPr>
          <a:xfrm rot="20896182">
            <a:off x="2617602" y="4246072"/>
            <a:ext cx="2333019" cy="938855"/>
          </a:xfrm>
          <a:custGeom>
            <a:avLst/>
            <a:gdLst>
              <a:gd name="connsiteX0" fmla="*/ 2279983 w 2279983"/>
              <a:gd name="connsiteY0" fmla="*/ 556935 h 1369131"/>
              <a:gd name="connsiteX1" fmla="*/ 1464889 w 2279983"/>
              <a:gd name="connsiteY1" fmla="*/ 0 h 1369131"/>
              <a:gd name="connsiteX2" fmla="*/ 1464889 w 2279983"/>
              <a:gd name="connsiteY2" fmla="*/ 324879 h 1369131"/>
              <a:gd name="connsiteX3" fmla="*/ 0 w 2279983"/>
              <a:gd name="connsiteY3" fmla="*/ 1369132 h 1369131"/>
              <a:gd name="connsiteX4" fmla="*/ 1464889 w 2279983"/>
              <a:gd name="connsiteY4" fmla="*/ 812197 h 1369131"/>
              <a:gd name="connsiteX5" fmla="*/ 1464889 w 2279983"/>
              <a:gd name="connsiteY5" fmla="*/ 1113870 h 1369131"/>
              <a:gd name="connsiteX6" fmla="*/ 2279983 w 2279983"/>
              <a:gd name="connsiteY6" fmla="*/ 556935 h 1369131"/>
              <a:gd name="connsiteX0" fmla="*/ 2324433 w 2324433"/>
              <a:gd name="connsiteY0" fmla="*/ 556935 h 1140532"/>
              <a:gd name="connsiteX1" fmla="*/ 1509339 w 2324433"/>
              <a:gd name="connsiteY1" fmla="*/ 0 h 1140532"/>
              <a:gd name="connsiteX2" fmla="*/ 1509339 w 2324433"/>
              <a:gd name="connsiteY2" fmla="*/ 324879 h 1140532"/>
              <a:gd name="connsiteX3" fmla="*/ 0 w 2324433"/>
              <a:gd name="connsiteY3" fmla="*/ 1140532 h 1140532"/>
              <a:gd name="connsiteX4" fmla="*/ 1509339 w 2324433"/>
              <a:gd name="connsiteY4" fmla="*/ 812197 h 1140532"/>
              <a:gd name="connsiteX5" fmla="*/ 1509339 w 2324433"/>
              <a:gd name="connsiteY5" fmla="*/ 1113870 h 1140532"/>
              <a:gd name="connsiteX6" fmla="*/ 2324433 w 2324433"/>
              <a:gd name="connsiteY6" fmla="*/ 556935 h 1140532"/>
              <a:gd name="connsiteX0" fmla="*/ 2764545 w 2764545"/>
              <a:gd name="connsiteY0" fmla="*/ 556935 h 1113870"/>
              <a:gd name="connsiteX1" fmla="*/ 1949451 w 2764545"/>
              <a:gd name="connsiteY1" fmla="*/ 0 h 1113870"/>
              <a:gd name="connsiteX2" fmla="*/ 1949451 w 2764545"/>
              <a:gd name="connsiteY2" fmla="*/ 324879 h 1113870"/>
              <a:gd name="connsiteX3" fmla="*/ 0 w 2764545"/>
              <a:gd name="connsiteY3" fmla="*/ 748311 h 1113870"/>
              <a:gd name="connsiteX4" fmla="*/ 1949451 w 2764545"/>
              <a:gd name="connsiteY4" fmla="*/ 812197 h 1113870"/>
              <a:gd name="connsiteX5" fmla="*/ 1949451 w 2764545"/>
              <a:gd name="connsiteY5" fmla="*/ 1113870 h 1113870"/>
              <a:gd name="connsiteX6" fmla="*/ 2764545 w 2764545"/>
              <a:gd name="connsiteY6" fmla="*/ 556935 h 1113870"/>
              <a:gd name="connsiteX0" fmla="*/ 2816288 w 2816288"/>
              <a:gd name="connsiteY0" fmla="*/ 556935 h 1113870"/>
              <a:gd name="connsiteX1" fmla="*/ 2001194 w 2816288"/>
              <a:gd name="connsiteY1" fmla="*/ 0 h 1113870"/>
              <a:gd name="connsiteX2" fmla="*/ 2001194 w 2816288"/>
              <a:gd name="connsiteY2" fmla="*/ 324879 h 1113870"/>
              <a:gd name="connsiteX3" fmla="*/ 0 w 2816288"/>
              <a:gd name="connsiteY3" fmla="*/ 830933 h 1113870"/>
              <a:gd name="connsiteX4" fmla="*/ 2001194 w 2816288"/>
              <a:gd name="connsiteY4" fmla="*/ 812197 h 1113870"/>
              <a:gd name="connsiteX5" fmla="*/ 2001194 w 2816288"/>
              <a:gd name="connsiteY5" fmla="*/ 1113870 h 1113870"/>
              <a:gd name="connsiteX6" fmla="*/ 2816288 w 2816288"/>
              <a:gd name="connsiteY6" fmla="*/ 556935 h 1113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16288" h="1113870">
                <a:moveTo>
                  <a:pt x="2816288" y="556935"/>
                </a:moveTo>
                <a:lnTo>
                  <a:pt x="2001194" y="0"/>
                </a:lnTo>
                <a:lnTo>
                  <a:pt x="2001194" y="324879"/>
                </a:lnTo>
                <a:cubicBezTo>
                  <a:pt x="750053" y="334161"/>
                  <a:pt x="0" y="830933"/>
                  <a:pt x="0" y="830933"/>
                </a:cubicBezTo>
                <a:lnTo>
                  <a:pt x="2001194" y="812197"/>
                </a:lnTo>
                <a:lnTo>
                  <a:pt x="2001194" y="1113870"/>
                </a:lnTo>
                <a:lnTo>
                  <a:pt x="2816288" y="556935"/>
                </a:lnTo>
                <a:close/>
              </a:path>
            </a:pathLst>
          </a:custGeom>
          <a:solidFill>
            <a:srgbClr val="FFB9B9"/>
          </a:solidFill>
          <a:ln w="19050">
            <a:solidFill>
              <a:schemeClr val="tx1"/>
            </a:solidFill>
          </a:ln>
        </p:spPr>
        <p:txBody>
          <a:bodyPr wrap="none" rtlCol="0" anchor="ctr">
            <a:noAutofit/>
          </a:bodyPr>
          <a:lstStyle/>
          <a:p>
            <a:pPr algn="ctr"/>
            <a:endParaRPr lang="en-US" sz="1050" dirty="0">
              <a:cs typeface="Times New Roman" panose="02020603050405020304" pitchFamily="18" charset="0"/>
            </a:endParaRPr>
          </a:p>
          <a:p>
            <a:pPr algn="ctr"/>
            <a:r>
              <a:rPr lang="en-US" dirty="0">
                <a:cs typeface="Times New Roman" panose="02020603050405020304" pitchFamily="18" charset="0"/>
              </a:rPr>
              <a:t>Program end</a:t>
            </a:r>
          </a:p>
        </p:txBody>
      </p:sp>
      <p:sp>
        <p:nvSpPr>
          <p:cNvPr id="56" name="任意多边形: 形状 55">
            <a:extLst>
              <a:ext uri="{FF2B5EF4-FFF2-40B4-BE49-F238E27FC236}">
                <a16:creationId xmlns:a16="http://schemas.microsoft.com/office/drawing/2014/main" id="{E140CB66-41E4-4035-9A38-EA6F50DD7909}"/>
              </a:ext>
            </a:extLst>
          </p:cNvPr>
          <p:cNvSpPr/>
          <p:nvPr/>
        </p:nvSpPr>
        <p:spPr>
          <a:xfrm>
            <a:off x="2679250" y="3827113"/>
            <a:ext cx="7353300" cy="2343150"/>
          </a:xfrm>
          <a:custGeom>
            <a:avLst/>
            <a:gdLst>
              <a:gd name="connsiteX0" fmla="*/ 266700 w 7353300"/>
              <a:gd name="connsiteY0" fmla="*/ 1022350 h 2343150"/>
              <a:gd name="connsiteX1" fmla="*/ 704850 w 7353300"/>
              <a:gd name="connsiteY1" fmla="*/ 774700 h 2343150"/>
              <a:gd name="connsiteX2" fmla="*/ 1460500 w 7353300"/>
              <a:gd name="connsiteY2" fmla="*/ 292100 h 2343150"/>
              <a:gd name="connsiteX3" fmla="*/ 1924050 w 7353300"/>
              <a:gd name="connsiteY3" fmla="*/ 463550 h 2343150"/>
              <a:gd name="connsiteX4" fmla="*/ 2070100 w 7353300"/>
              <a:gd name="connsiteY4" fmla="*/ 438150 h 2343150"/>
              <a:gd name="connsiteX5" fmla="*/ 2374900 w 7353300"/>
              <a:gd name="connsiteY5" fmla="*/ 0 h 2343150"/>
              <a:gd name="connsiteX6" fmla="*/ 4508500 w 7353300"/>
              <a:gd name="connsiteY6" fmla="*/ 31750 h 2343150"/>
              <a:gd name="connsiteX7" fmla="*/ 4527550 w 7353300"/>
              <a:gd name="connsiteY7" fmla="*/ 1511300 h 2343150"/>
              <a:gd name="connsiteX8" fmla="*/ 7353300 w 7353300"/>
              <a:gd name="connsiteY8" fmla="*/ 1530350 h 2343150"/>
              <a:gd name="connsiteX9" fmla="*/ 7353300 w 7353300"/>
              <a:gd name="connsiteY9" fmla="*/ 2324100 h 2343150"/>
              <a:gd name="connsiteX10" fmla="*/ 400050 w 7353300"/>
              <a:gd name="connsiteY10" fmla="*/ 2343150 h 2343150"/>
              <a:gd name="connsiteX11" fmla="*/ 419100 w 7353300"/>
              <a:gd name="connsiteY11" fmla="*/ 1485900 h 2343150"/>
              <a:gd name="connsiteX12" fmla="*/ 12700 w 7353300"/>
              <a:gd name="connsiteY12" fmla="*/ 1485900 h 2343150"/>
              <a:gd name="connsiteX13" fmla="*/ 0 w 7353300"/>
              <a:gd name="connsiteY13" fmla="*/ 1035050 h 2343150"/>
              <a:gd name="connsiteX14" fmla="*/ 266700 w 7353300"/>
              <a:gd name="connsiteY14" fmla="*/ 1022350 h 2343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53300" h="2343150">
                <a:moveTo>
                  <a:pt x="266700" y="1022350"/>
                </a:moveTo>
                <a:lnTo>
                  <a:pt x="704850" y="774700"/>
                </a:lnTo>
                <a:lnTo>
                  <a:pt x="1460500" y="292100"/>
                </a:lnTo>
                <a:lnTo>
                  <a:pt x="1924050" y="463550"/>
                </a:lnTo>
                <a:lnTo>
                  <a:pt x="2070100" y="438150"/>
                </a:lnTo>
                <a:lnTo>
                  <a:pt x="2374900" y="0"/>
                </a:lnTo>
                <a:lnTo>
                  <a:pt x="4508500" y="31750"/>
                </a:lnTo>
                <a:lnTo>
                  <a:pt x="4527550" y="1511300"/>
                </a:lnTo>
                <a:lnTo>
                  <a:pt x="7353300" y="1530350"/>
                </a:lnTo>
                <a:lnTo>
                  <a:pt x="7353300" y="2324100"/>
                </a:lnTo>
                <a:lnTo>
                  <a:pt x="400050" y="2343150"/>
                </a:lnTo>
                <a:lnTo>
                  <a:pt x="419100" y="1485900"/>
                </a:lnTo>
                <a:lnTo>
                  <a:pt x="12700" y="1485900"/>
                </a:lnTo>
                <a:lnTo>
                  <a:pt x="0" y="1035050"/>
                </a:lnTo>
                <a:lnTo>
                  <a:pt x="266700" y="1022350"/>
                </a:lnTo>
                <a:close/>
              </a:path>
            </a:pathLst>
          </a:cu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14"/>
            <a:endParaRPr lang="en-US"/>
          </a:p>
        </p:txBody>
      </p:sp>
      <p:sp>
        <p:nvSpPr>
          <p:cNvPr id="7" name="矩形 6">
            <a:extLst>
              <a:ext uri="{FF2B5EF4-FFF2-40B4-BE49-F238E27FC236}">
                <a16:creationId xmlns:a16="http://schemas.microsoft.com/office/drawing/2014/main" id="{31E76BA3-D420-4D94-A66C-6D2B86CBA918}"/>
              </a:ext>
            </a:extLst>
          </p:cNvPr>
          <p:cNvSpPr/>
          <p:nvPr/>
        </p:nvSpPr>
        <p:spPr>
          <a:xfrm>
            <a:off x="4566997" y="1511877"/>
            <a:ext cx="5586918" cy="4732867"/>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dirty="0">
                <a:solidFill>
                  <a:schemeClr val="tx1"/>
                </a:solidFill>
                <a:cs typeface="Times New Roman" panose="02020603050405020304" pitchFamily="18" charset="0"/>
              </a:rPr>
              <a:t>The</a:t>
            </a:r>
            <a:r>
              <a:rPr lang="en-US" sz="3200" b="1" dirty="0">
                <a:solidFill>
                  <a:schemeClr val="tx1"/>
                </a:solidFill>
                <a:cs typeface="Times New Roman" panose="02020603050405020304" pitchFamily="18" charset="0"/>
              </a:rPr>
              <a:t> </a:t>
            </a:r>
            <a:r>
              <a:rPr lang="en-US" sz="3200" b="1" i="1" dirty="0" err="1">
                <a:solidFill>
                  <a:schemeClr val="tx1"/>
                </a:solidFill>
                <a:effectLst>
                  <a:outerShdw blurRad="38100" dist="38100" dir="2700000" algn="tl">
                    <a:srgbClr val="000000">
                      <a:alpha val="43137"/>
                    </a:srgbClr>
                  </a:outerShdw>
                </a:effectLst>
                <a:cs typeface="Times New Roman" panose="02020603050405020304" pitchFamily="18" charset="0"/>
              </a:rPr>
              <a:t>MagPy</a:t>
            </a:r>
            <a:r>
              <a:rPr lang="en-US" sz="3200" b="1" i="1">
                <a:solidFill>
                  <a:schemeClr val="tx1"/>
                </a:solidFill>
                <a:effectLst>
                  <a:outerShdw blurRad="38100" dist="38100" dir="2700000" algn="tl">
                    <a:srgbClr val="000000">
                      <a:alpha val="43137"/>
                    </a:srgbClr>
                  </a:outerShdw>
                </a:effectLst>
                <a:cs typeface="Times New Roman" panose="02020603050405020304" pitchFamily="18" charset="0"/>
              </a:rPr>
              <a:t> </a:t>
            </a:r>
            <a:r>
              <a:rPr lang="en-US" sz="3200">
                <a:solidFill>
                  <a:schemeClr val="tx1"/>
                </a:solidFill>
                <a:cs typeface="Times New Roman" panose="02020603050405020304" pitchFamily="18" charset="0"/>
              </a:rPr>
              <a:t>System</a:t>
            </a:r>
            <a:endParaRPr lang="en-US" sz="3200" dirty="0">
              <a:solidFill>
                <a:schemeClr val="tx1"/>
              </a:solidFill>
              <a:cs typeface="Times New Roman" panose="02020603050405020304" pitchFamily="18" charset="0"/>
            </a:endParaRPr>
          </a:p>
        </p:txBody>
      </p:sp>
      <p:sp>
        <p:nvSpPr>
          <p:cNvPr id="8" name="图形 157" descr="上一步 纯色填充">
            <a:extLst>
              <a:ext uri="{FF2B5EF4-FFF2-40B4-BE49-F238E27FC236}">
                <a16:creationId xmlns:a16="http://schemas.microsoft.com/office/drawing/2014/main" id="{C49C26C5-424F-423F-BC85-AC8A05987056}"/>
              </a:ext>
            </a:extLst>
          </p:cNvPr>
          <p:cNvSpPr/>
          <p:nvPr/>
        </p:nvSpPr>
        <p:spPr>
          <a:xfrm rot="21228545">
            <a:off x="3117240" y="2143219"/>
            <a:ext cx="1808710" cy="1401050"/>
          </a:xfrm>
          <a:custGeom>
            <a:avLst/>
            <a:gdLst>
              <a:gd name="connsiteX0" fmla="*/ 2279983 w 2279983"/>
              <a:gd name="connsiteY0" fmla="*/ 556935 h 1369131"/>
              <a:gd name="connsiteX1" fmla="*/ 1464889 w 2279983"/>
              <a:gd name="connsiteY1" fmla="*/ 0 h 1369131"/>
              <a:gd name="connsiteX2" fmla="*/ 1464889 w 2279983"/>
              <a:gd name="connsiteY2" fmla="*/ 324879 h 1369131"/>
              <a:gd name="connsiteX3" fmla="*/ 0 w 2279983"/>
              <a:gd name="connsiteY3" fmla="*/ 1369132 h 1369131"/>
              <a:gd name="connsiteX4" fmla="*/ 1464889 w 2279983"/>
              <a:gd name="connsiteY4" fmla="*/ 812197 h 1369131"/>
              <a:gd name="connsiteX5" fmla="*/ 1464889 w 2279983"/>
              <a:gd name="connsiteY5" fmla="*/ 1113870 h 1369131"/>
              <a:gd name="connsiteX6" fmla="*/ 2279983 w 2279983"/>
              <a:gd name="connsiteY6" fmla="*/ 556935 h 1369131"/>
              <a:gd name="connsiteX0" fmla="*/ 2324433 w 2324433"/>
              <a:gd name="connsiteY0" fmla="*/ 556935 h 1140532"/>
              <a:gd name="connsiteX1" fmla="*/ 1509339 w 2324433"/>
              <a:gd name="connsiteY1" fmla="*/ 0 h 1140532"/>
              <a:gd name="connsiteX2" fmla="*/ 1509339 w 2324433"/>
              <a:gd name="connsiteY2" fmla="*/ 324879 h 1140532"/>
              <a:gd name="connsiteX3" fmla="*/ 0 w 2324433"/>
              <a:gd name="connsiteY3" fmla="*/ 1140532 h 1140532"/>
              <a:gd name="connsiteX4" fmla="*/ 1509339 w 2324433"/>
              <a:gd name="connsiteY4" fmla="*/ 812197 h 1140532"/>
              <a:gd name="connsiteX5" fmla="*/ 1509339 w 2324433"/>
              <a:gd name="connsiteY5" fmla="*/ 1113870 h 1140532"/>
              <a:gd name="connsiteX6" fmla="*/ 2324433 w 2324433"/>
              <a:gd name="connsiteY6" fmla="*/ 556935 h 1140532"/>
              <a:gd name="connsiteX0" fmla="*/ 2324434 w 2324434"/>
              <a:gd name="connsiteY0" fmla="*/ 556935 h 1154063"/>
              <a:gd name="connsiteX1" fmla="*/ 1509340 w 2324434"/>
              <a:gd name="connsiteY1" fmla="*/ 0 h 1154063"/>
              <a:gd name="connsiteX2" fmla="*/ 1509340 w 2324434"/>
              <a:gd name="connsiteY2" fmla="*/ 324879 h 1154063"/>
              <a:gd name="connsiteX3" fmla="*/ 1 w 2324434"/>
              <a:gd name="connsiteY3" fmla="*/ 1140532 h 1154063"/>
              <a:gd name="connsiteX4" fmla="*/ 1513277 w 2324434"/>
              <a:gd name="connsiteY4" fmla="*/ 852422 h 1154063"/>
              <a:gd name="connsiteX5" fmla="*/ 1509340 w 2324434"/>
              <a:gd name="connsiteY5" fmla="*/ 1113870 h 1154063"/>
              <a:gd name="connsiteX6" fmla="*/ 2324434 w 2324434"/>
              <a:gd name="connsiteY6" fmla="*/ 556935 h 1154063"/>
              <a:gd name="connsiteX0" fmla="*/ 2324434 w 2324434"/>
              <a:gd name="connsiteY0" fmla="*/ 556935 h 1155700"/>
              <a:gd name="connsiteX1" fmla="*/ 1509340 w 2324434"/>
              <a:gd name="connsiteY1" fmla="*/ 0 h 1155700"/>
              <a:gd name="connsiteX2" fmla="*/ 1518192 w 2324434"/>
              <a:gd name="connsiteY2" fmla="*/ 287014 h 1155700"/>
              <a:gd name="connsiteX3" fmla="*/ 1 w 2324434"/>
              <a:gd name="connsiteY3" fmla="*/ 1140532 h 1155700"/>
              <a:gd name="connsiteX4" fmla="*/ 1513277 w 2324434"/>
              <a:gd name="connsiteY4" fmla="*/ 852422 h 1155700"/>
              <a:gd name="connsiteX5" fmla="*/ 1509340 w 2324434"/>
              <a:gd name="connsiteY5" fmla="*/ 1113870 h 1155700"/>
              <a:gd name="connsiteX6" fmla="*/ 2324434 w 2324434"/>
              <a:gd name="connsiteY6" fmla="*/ 556935 h 115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4434" h="1155700">
                <a:moveTo>
                  <a:pt x="2324434" y="556935"/>
                </a:moveTo>
                <a:lnTo>
                  <a:pt x="1509340" y="0"/>
                </a:lnTo>
                <a:lnTo>
                  <a:pt x="1518192" y="287014"/>
                </a:lnTo>
                <a:cubicBezTo>
                  <a:pt x="267051" y="296296"/>
                  <a:pt x="820" y="1046297"/>
                  <a:pt x="1" y="1140532"/>
                </a:cubicBezTo>
                <a:cubicBezTo>
                  <a:pt x="-818" y="1234767"/>
                  <a:pt x="512935" y="859384"/>
                  <a:pt x="1513277" y="852422"/>
                </a:cubicBezTo>
                <a:cubicBezTo>
                  <a:pt x="1511965" y="939571"/>
                  <a:pt x="1510652" y="1026721"/>
                  <a:pt x="1509340" y="1113870"/>
                </a:cubicBezTo>
                <a:lnTo>
                  <a:pt x="2324434" y="556935"/>
                </a:lnTo>
                <a:close/>
              </a:path>
            </a:pathLst>
          </a:custGeom>
          <a:solidFill>
            <a:schemeClr val="accent2">
              <a:lumMod val="40000"/>
              <a:lumOff val="60000"/>
            </a:schemeClr>
          </a:solidFill>
          <a:ln w="19050">
            <a:solidFill>
              <a:schemeClr val="tx1"/>
            </a:solidFill>
          </a:ln>
        </p:spPr>
        <p:txBody>
          <a:bodyPr wrap="none" rtlCol="0" anchor="ctr">
            <a:noAutofit/>
          </a:bodyPr>
          <a:lstStyle/>
          <a:p>
            <a:pPr algn="ctr"/>
            <a:endParaRPr lang="en-US" dirty="0">
              <a:cs typeface="Times New Roman" panose="02020603050405020304" pitchFamily="18" charset="0"/>
            </a:endParaRPr>
          </a:p>
        </p:txBody>
      </p:sp>
      <p:sp>
        <p:nvSpPr>
          <p:cNvPr id="9" name="图形 157" descr="上一步 纯色填充">
            <a:extLst>
              <a:ext uri="{FF2B5EF4-FFF2-40B4-BE49-F238E27FC236}">
                <a16:creationId xmlns:a16="http://schemas.microsoft.com/office/drawing/2014/main" id="{6E923CA7-4BE3-410D-97EC-48A002ABFDC6}"/>
              </a:ext>
            </a:extLst>
          </p:cNvPr>
          <p:cNvSpPr/>
          <p:nvPr/>
        </p:nvSpPr>
        <p:spPr>
          <a:xfrm rot="21228545">
            <a:off x="3109004" y="2442634"/>
            <a:ext cx="1808710" cy="1401050"/>
          </a:xfrm>
          <a:custGeom>
            <a:avLst/>
            <a:gdLst>
              <a:gd name="connsiteX0" fmla="*/ 2279983 w 2279983"/>
              <a:gd name="connsiteY0" fmla="*/ 556935 h 1369131"/>
              <a:gd name="connsiteX1" fmla="*/ 1464889 w 2279983"/>
              <a:gd name="connsiteY1" fmla="*/ 0 h 1369131"/>
              <a:gd name="connsiteX2" fmla="*/ 1464889 w 2279983"/>
              <a:gd name="connsiteY2" fmla="*/ 324879 h 1369131"/>
              <a:gd name="connsiteX3" fmla="*/ 0 w 2279983"/>
              <a:gd name="connsiteY3" fmla="*/ 1369132 h 1369131"/>
              <a:gd name="connsiteX4" fmla="*/ 1464889 w 2279983"/>
              <a:gd name="connsiteY4" fmla="*/ 812197 h 1369131"/>
              <a:gd name="connsiteX5" fmla="*/ 1464889 w 2279983"/>
              <a:gd name="connsiteY5" fmla="*/ 1113870 h 1369131"/>
              <a:gd name="connsiteX6" fmla="*/ 2279983 w 2279983"/>
              <a:gd name="connsiteY6" fmla="*/ 556935 h 1369131"/>
              <a:gd name="connsiteX0" fmla="*/ 2324433 w 2324433"/>
              <a:gd name="connsiteY0" fmla="*/ 556935 h 1140532"/>
              <a:gd name="connsiteX1" fmla="*/ 1509339 w 2324433"/>
              <a:gd name="connsiteY1" fmla="*/ 0 h 1140532"/>
              <a:gd name="connsiteX2" fmla="*/ 1509339 w 2324433"/>
              <a:gd name="connsiteY2" fmla="*/ 324879 h 1140532"/>
              <a:gd name="connsiteX3" fmla="*/ 0 w 2324433"/>
              <a:gd name="connsiteY3" fmla="*/ 1140532 h 1140532"/>
              <a:gd name="connsiteX4" fmla="*/ 1509339 w 2324433"/>
              <a:gd name="connsiteY4" fmla="*/ 812197 h 1140532"/>
              <a:gd name="connsiteX5" fmla="*/ 1509339 w 2324433"/>
              <a:gd name="connsiteY5" fmla="*/ 1113870 h 1140532"/>
              <a:gd name="connsiteX6" fmla="*/ 2324433 w 2324433"/>
              <a:gd name="connsiteY6" fmla="*/ 556935 h 1140532"/>
              <a:gd name="connsiteX0" fmla="*/ 2324434 w 2324434"/>
              <a:gd name="connsiteY0" fmla="*/ 556935 h 1154063"/>
              <a:gd name="connsiteX1" fmla="*/ 1509340 w 2324434"/>
              <a:gd name="connsiteY1" fmla="*/ 0 h 1154063"/>
              <a:gd name="connsiteX2" fmla="*/ 1509340 w 2324434"/>
              <a:gd name="connsiteY2" fmla="*/ 324879 h 1154063"/>
              <a:gd name="connsiteX3" fmla="*/ 1 w 2324434"/>
              <a:gd name="connsiteY3" fmla="*/ 1140532 h 1154063"/>
              <a:gd name="connsiteX4" fmla="*/ 1513277 w 2324434"/>
              <a:gd name="connsiteY4" fmla="*/ 852422 h 1154063"/>
              <a:gd name="connsiteX5" fmla="*/ 1509340 w 2324434"/>
              <a:gd name="connsiteY5" fmla="*/ 1113870 h 1154063"/>
              <a:gd name="connsiteX6" fmla="*/ 2324434 w 2324434"/>
              <a:gd name="connsiteY6" fmla="*/ 556935 h 1154063"/>
              <a:gd name="connsiteX0" fmla="*/ 2324434 w 2324434"/>
              <a:gd name="connsiteY0" fmla="*/ 556935 h 1155700"/>
              <a:gd name="connsiteX1" fmla="*/ 1509340 w 2324434"/>
              <a:gd name="connsiteY1" fmla="*/ 0 h 1155700"/>
              <a:gd name="connsiteX2" fmla="*/ 1518192 w 2324434"/>
              <a:gd name="connsiteY2" fmla="*/ 287014 h 1155700"/>
              <a:gd name="connsiteX3" fmla="*/ 1 w 2324434"/>
              <a:gd name="connsiteY3" fmla="*/ 1140532 h 1155700"/>
              <a:gd name="connsiteX4" fmla="*/ 1513277 w 2324434"/>
              <a:gd name="connsiteY4" fmla="*/ 852422 h 1155700"/>
              <a:gd name="connsiteX5" fmla="*/ 1509340 w 2324434"/>
              <a:gd name="connsiteY5" fmla="*/ 1113870 h 1155700"/>
              <a:gd name="connsiteX6" fmla="*/ 2324434 w 2324434"/>
              <a:gd name="connsiteY6" fmla="*/ 556935 h 115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4434" h="1155700">
                <a:moveTo>
                  <a:pt x="2324434" y="556935"/>
                </a:moveTo>
                <a:lnTo>
                  <a:pt x="1509340" y="0"/>
                </a:lnTo>
                <a:lnTo>
                  <a:pt x="1518192" y="287014"/>
                </a:lnTo>
                <a:cubicBezTo>
                  <a:pt x="267051" y="296296"/>
                  <a:pt x="820" y="1046297"/>
                  <a:pt x="1" y="1140532"/>
                </a:cubicBezTo>
                <a:cubicBezTo>
                  <a:pt x="-818" y="1234767"/>
                  <a:pt x="512935" y="859384"/>
                  <a:pt x="1513277" y="852422"/>
                </a:cubicBezTo>
                <a:cubicBezTo>
                  <a:pt x="1511965" y="939571"/>
                  <a:pt x="1510652" y="1026721"/>
                  <a:pt x="1509340" y="1113870"/>
                </a:cubicBezTo>
                <a:lnTo>
                  <a:pt x="2324434" y="556935"/>
                </a:lnTo>
                <a:close/>
              </a:path>
            </a:pathLst>
          </a:custGeom>
          <a:solidFill>
            <a:schemeClr val="accent2">
              <a:lumMod val="40000"/>
              <a:lumOff val="60000"/>
            </a:schemeClr>
          </a:solidFill>
          <a:ln w="19050">
            <a:solidFill>
              <a:schemeClr val="tx1"/>
            </a:solidFill>
          </a:ln>
        </p:spPr>
        <p:txBody>
          <a:bodyPr wrap="none" rtlCol="0" anchor="ctr">
            <a:noAutofit/>
          </a:bodyPr>
          <a:lstStyle/>
          <a:p>
            <a:pPr algn="ctr"/>
            <a:endParaRPr lang="en-US" dirty="0">
              <a:cs typeface="Times New Roman" panose="02020603050405020304" pitchFamily="18" charset="0"/>
            </a:endParaRPr>
          </a:p>
        </p:txBody>
      </p:sp>
      <p:sp>
        <p:nvSpPr>
          <p:cNvPr id="49" name="图形 157" descr="上一步 纯色填充">
            <a:extLst>
              <a:ext uri="{FF2B5EF4-FFF2-40B4-BE49-F238E27FC236}">
                <a16:creationId xmlns:a16="http://schemas.microsoft.com/office/drawing/2014/main" id="{8EAA9148-0A83-433D-8478-B288CF16B640}"/>
              </a:ext>
            </a:extLst>
          </p:cNvPr>
          <p:cNvSpPr/>
          <p:nvPr/>
        </p:nvSpPr>
        <p:spPr>
          <a:xfrm rot="21228545">
            <a:off x="3104509" y="2817455"/>
            <a:ext cx="1808710" cy="1401050"/>
          </a:xfrm>
          <a:custGeom>
            <a:avLst/>
            <a:gdLst>
              <a:gd name="connsiteX0" fmla="*/ 2279983 w 2279983"/>
              <a:gd name="connsiteY0" fmla="*/ 556935 h 1369131"/>
              <a:gd name="connsiteX1" fmla="*/ 1464889 w 2279983"/>
              <a:gd name="connsiteY1" fmla="*/ 0 h 1369131"/>
              <a:gd name="connsiteX2" fmla="*/ 1464889 w 2279983"/>
              <a:gd name="connsiteY2" fmla="*/ 324879 h 1369131"/>
              <a:gd name="connsiteX3" fmla="*/ 0 w 2279983"/>
              <a:gd name="connsiteY3" fmla="*/ 1369132 h 1369131"/>
              <a:gd name="connsiteX4" fmla="*/ 1464889 w 2279983"/>
              <a:gd name="connsiteY4" fmla="*/ 812197 h 1369131"/>
              <a:gd name="connsiteX5" fmla="*/ 1464889 w 2279983"/>
              <a:gd name="connsiteY5" fmla="*/ 1113870 h 1369131"/>
              <a:gd name="connsiteX6" fmla="*/ 2279983 w 2279983"/>
              <a:gd name="connsiteY6" fmla="*/ 556935 h 1369131"/>
              <a:gd name="connsiteX0" fmla="*/ 2324433 w 2324433"/>
              <a:gd name="connsiteY0" fmla="*/ 556935 h 1140532"/>
              <a:gd name="connsiteX1" fmla="*/ 1509339 w 2324433"/>
              <a:gd name="connsiteY1" fmla="*/ 0 h 1140532"/>
              <a:gd name="connsiteX2" fmla="*/ 1509339 w 2324433"/>
              <a:gd name="connsiteY2" fmla="*/ 324879 h 1140532"/>
              <a:gd name="connsiteX3" fmla="*/ 0 w 2324433"/>
              <a:gd name="connsiteY3" fmla="*/ 1140532 h 1140532"/>
              <a:gd name="connsiteX4" fmla="*/ 1509339 w 2324433"/>
              <a:gd name="connsiteY4" fmla="*/ 812197 h 1140532"/>
              <a:gd name="connsiteX5" fmla="*/ 1509339 w 2324433"/>
              <a:gd name="connsiteY5" fmla="*/ 1113870 h 1140532"/>
              <a:gd name="connsiteX6" fmla="*/ 2324433 w 2324433"/>
              <a:gd name="connsiteY6" fmla="*/ 556935 h 1140532"/>
              <a:gd name="connsiteX0" fmla="*/ 2324434 w 2324434"/>
              <a:gd name="connsiteY0" fmla="*/ 556935 h 1154063"/>
              <a:gd name="connsiteX1" fmla="*/ 1509340 w 2324434"/>
              <a:gd name="connsiteY1" fmla="*/ 0 h 1154063"/>
              <a:gd name="connsiteX2" fmla="*/ 1509340 w 2324434"/>
              <a:gd name="connsiteY2" fmla="*/ 324879 h 1154063"/>
              <a:gd name="connsiteX3" fmla="*/ 1 w 2324434"/>
              <a:gd name="connsiteY3" fmla="*/ 1140532 h 1154063"/>
              <a:gd name="connsiteX4" fmla="*/ 1513277 w 2324434"/>
              <a:gd name="connsiteY4" fmla="*/ 852422 h 1154063"/>
              <a:gd name="connsiteX5" fmla="*/ 1509340 w 2324434"/>
              <a:gd name="connsiteY5" fmla="*/ 1113870 h 1154063"/>
              <a:gd name="connsiteX6" fmla="*/ 2324434 w 2324434"/>
              <a:gd name="connsiteY6" fmla="*/ 556935 h 1154063"/>
              <a:gd name="connsiteX0" fmla="*/ 2324434 w 2324434"/>
              <a:gd name="connsiteY0" fmla="*/ 556935 h 1155700"/>
              <a:gd name="connsiteX1" fmla="*/ 1509340 w 2324434"/>
              <a:gd name="connsiteY1" fmla="*/ 0 h 1155700"/>
              <a:gd name="connsiteX2" fmla="*/ 1518192 w 2324434"/>
              <a:gd name="connsiteY2" fmla="*/ 287014 h 1155700"/>
              <a:gd name="connsiteX3" fmla="*/ 1 w 2324434"/>
              <a:gd name="connsiteY3" fmla="*/ 1140532 h 1155700"/>
              <a:gd name="connsiteX4" fmla="*/ 1513277 w 2324434"/>
              <a:gd name="connsiteY4" fmla="*/ 852422 h 1155700"/>
              <a:gd name="connsiteX5" fmla="*/ 1509340 w 2324434"/>
              <a:gd name="connsiteY5" fmla="*/ 1113870 h 1155700"/>
              <a:gd name="connsiteX6" fmla="*/ 2324434 w 2324434"/>
              <a:gd name="connsiteY6" fmla="*/ 556935 h 115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4434" h="1155700">
                <a:moveTo>
                  <a:pt x="2324434" y="556935"/>
                </a:moveTo>
                <a:lnTo>
                  <a:pt x="1509340" y="0"/>
                </a:lnTo>
                <a:lnTo>
                  <a:pt x="1518192" y="287014"/>
                </a:lnTo>
                <a:cubicBezTo>
                  <a:pt x="267051" y="296296"/>
                  <a:pt x="820" y="1046297"/>
                  <a:pt x="1" y="1140532"/>
                </a:cubicBezTo>
                <a:cubicBezTo>
                  <a:pt x="-818" y="1234767"/>
                  <a:pt x="512935" y="859384"/>
                  <a:pt x="1513277" y="852422"/>
                </a:cubicBezTo>
                <a:cubicBezTo>
                  <a:pt x="1511965" y="939571"/>
                  <a:pt x="1510652" y="1026721"/>
                  <a:pt x="1509340" y="1113870"/>
                </a:cubicBezTo>
                <a:lnTo>
                  <a:pt x="2324434" y="556935"/>
                </a:lnTo>
                <a:close/>
              </a:path>
            </a:pathLst>
          </a:custGeom>
          <a:solidFill>
            <a:schemeClr val="accent2">
              <a:lumMod val="40000"/>
              <a:lumOff val="60000"/>
            </a:schemeClr>
          </a:solidFill>
          <a:ln w="19050">
            <a:solidFill>
              <a:schemeClr val="tx1"/>
            </a:solidFill>
          </a:ln>
        </p:spPr>
        <p:txBody>
          <a:bodyPr wrap="none" rtlCol="0" anchor="ctr">
            <a:noAutofit/>
          </a:bodyPr>
          <a:lstStyle/>
          <a:p>
            <a:pPr algn="ctr"/>
            <a:endParaRPr lang="en-US" sz="600" dirty="0">
              <a:cs typeface="Times New Roman" panose="02020603050405020304" pitchFamily="18" charset="0"/>
            </a:endParaRPr>
          </a:p>
          <a:p>
            <a:pPr algn="ctr"/>
            <a:endParaRPr lang="en-US" sz="600" dirty="0">
              <a:cs typeface="Times New Roman" panose="02020603050405020304" pitchFamily="18" charset="0"/>
            </a:endParaRPr>
          </a:p>
          <a:p>
            <a:pPr algn="ctr"/>
            <a:r>
              <a:rPr lang="en-US" dirty="0">
                <a:cs typeface="Times New Roman" panose="02020603050405020304" pitchFamily="18" charset="0"/>
              </a:rPr>
              <a:t>Execution</a:t>
            </a:r>
          </a:p>
          <a:p>
            <a:pPr algn="ctr"/>
            <a:r>
              <a:rPr lang="en-US" dirty="0">
                <a:cs typeface="Times New Roman" panose="02020603050405020304" pitchFamily="18" charset="0"/>
              </a:rPr>
              <a:t>state</a:t>
            </a:r>
          </a:p>
        </p:txBody>
      </p:sp>
    </p:spTree>
    <p:extLst>
      <p:ext uri="{BB962C8B-B14F-4D97-AF65-F5344CB8AC3E}">
        <p14:creationId xmlns:p14="http://schemas.microsoft.com/office/powerpoint/2010/main" val="3403707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90A6483-6A15-44F8-9248-7291C42F3942}"/>
              </a:ext>
            </a:extLst>
          </p:cNvPr>
          <p:cNvSpPr>
            <a:spLocks noGrp="1"/>
          </p:cNvSpPr>
          <p:nvPr>
            <p:ph type="title"/>
          </p:nvPr>
        </p:nvSpPr>
        <p:spPr/>
        <p:txBody>
          <a:bodyPr>
            <a:normAutofit/>
          </a:bodyPr>
          <a:lstStyle/>
          <a:p>
            <a:r>
              <a:rPr lang="en-US" dirty="0"/>
              <a:t>Gap between User Program and DNN Compiler</a:t>
            </a:r>
          </a:p>
        </p:txBody>
      </p:sp>
      <p:sp>
        <p:nvSpPr>
          <p:cNvPr id="42" name="内容占位符 41">
            <a:extLst>
              <a:ext uri="{FF2B5EF4-FFF2-40B4-BE49-F238E27FC236}">
                <a16:creationId xmlns:a16="http://schemas.microsoft.com/office/drawing/2014/main" id="{D21A7A1F-80C0-40C7-92FF-5BBB1E71013D}"/>
              </a:ext>
            </a:extLst>
          </p:cNvPr>
          <p:cNvSpPr>
            <a:spLocks noGrp="1"/>
          </p:cNvSpPr>
          <p:nvPr>
            <p:ph idx="1"/>
          </p:nvPr>
        </p:nvSpPr>
        <p:spPr>
          <a:xfrm>
            <a:off x="612426" y="1250067"/>
            <a:ext cx="5509821" cy="5057601"/>
          </a:xfrm>
        </p:spPr>
        <p:txBody>
          <a:bodyPr/>
          <a:lstStyle/>
          <a:p>
            <a:r>
              <a:rPr lang="en-US" dirty="0"/>
              <a:t>User program: Python + operator library (e.g., PyTorch)</a:t>
            </a:r>
          </a:p>
          <a:p>
            <a:pPr lvl="1"/>
            <a:r>
              <a:rPr lang="en-US" dirty="0"/>
              <a:t>Eager execution without compilation, low performance</a:t>
            </a:r>
          </a:p>
        </p:txBody>
      </p:sp>
      <p:sp>
        <p:nvSpPr>
          <p:cNvPr id="40" name="灯片编号占位符 39">
            <a:extLst>
              <a:ext uri="{FF2B5EF4-FFF2-40B4-BE49-F238E27FC236}">
                <a16:creationId xmlns:a16="http://schemas.microsoft.com/office/drawing/2014/main" id="{81EEC884-FBC8-464E-A043-BB2E307BAF6F}"/>
              </a:ext>
            </a:extLst>
          </p:cNvPr>
          <p:cNvSpPr>
            <a:spLocks noGrp="1"/>
          </p:cNvSpPr>
          <p:nvPr>
            <p:ph type="sldNum" sz="quarter" idx="4"/>
          </p:nvPr>
        </p:nvSpPr>
        <p:spPr>
          <a:xfrm>
            <a:off x="11778342" y="6618588"/>
            <a:ext cx="1066800" cy="206049"/>
          </a:xfrm>
        </p:spPr>
        <p:txBody>
          <a:bodyPr/>
          <a:lstStyle/>
          <a:p>
            <a:fld id="{A20E5029-513D-4C5A-B99E-82F8E1FDD8A9}" type="slidenum">
              <a:rPr lang="en-US" smtClean="0"/>
              <a:t>2</a:t>
            </a:fld>
            <a:endParaRPr lang="en-US" dirty="0"/>
          </a:p>
        </p:txBody>
      </p:sp>
      <p:sp>
        <p:nvSpPr>
          <p:cNvPr id="4" name="文本框 3">
            <a:extLst>
              <a:ext uri="{FF2B5EF4-FFF2-40B4-BE49-F238E27FC236}">
                <a16:creationId xmlns:a16="http://schemas.microsoft.com/office/drawing/2014/main" id="{BA49F31D-F480-4DB0-991B-75B5CE726356}"/>
              </a:ext>
            </a:extLst>
          </p:cNvPr>
          <p:cNvSpPr txBox="1"/>
          <p:nvPr/>
        </p:nvSpPr>
        <p:spPr>
          <a:xfrm>
            <a:off x="1593940" y="3713359"/>
            <a:ext cx="2806247" cy="2492990"/>
          </a:xfrm>
          <a:prstGeom prst="rect">
            <a:avLst/>
          </a:prstGeom>
          <a:solidFill>
            <a:schemeClr val="bg2"/>
          </a:solidFill>
        </p:spPr>
        <p:txBody>
          <a:bodyPr wrap="none">
            <a:noAutofit/>
          </a:bodyPr>
          <a:lstStyle/>
          <a:p>
            <a:r>
              <a:rPr lang="en-US" sz="1200" dirty="0">
                <a:solidFill>
                  <a:srgbClr val="0000FF"/>
                </a:solidFill>
                <a:latin typeface="Consolas" panose="020B0609020204030204" pitchFamily="49" charset="0"/>
              </a:rPr>
              <a:t>def</a:t>
            </a:r>
            <a:r>
              <a:rPr lang="en-US" sz="1200" dirty="0">
                <a:solidFill>
                  <a:srgbClr val="3B3B3B"/>
                </a:solidFill>
                <a:latin typeface="Consolas" panose="020B0609020204030204" pitchFamily="49" charset="0"/>
              </a:rPr>
              <a:t> </a:t>
            </a:r>
            <a:r>
              <a:rPr lang="en-US" sz="1200" dirty="0">
                <a:solidFill>
                  <a:srgbClr val="795E26"/>
                </a:solidFill>
                <a:latin typeface="Consolas" panose="020B0609020204030204" pitchFamily="49" charset="0"/>
              </a:rPr>
              <a:t>resnet</a:t>
            </a:r>
            <a:r>
              <a:rPr lang="en-US" sz="1200" dirty="0">
                <a:solidFill>
                  <a:srgbClr val="3B3B3B"/>
                </a:solidFill>
                <a:latin typeface="Consolas" panose="020B0609020204030204" pitchFamily="49" charset="0"/>
              </a:rPr>
              <a:t>(</a:t>
            </a:r>
          </a:p>
          <a:p>
            <a:r>
              <a:rPr lang="en-US" sz="1200" dirty="0">
                <a:solidFill>
                  <a:srgbClr val="3B3B3B"/>
                </a:solidFill>
                <a:latin typeface="Consolas" panose="020B0609020204030204" pitchFamily="49" charset="0"/>
              </a:rPr>
              <a:t>      </a:t>
            </a:r>
            <a:r>
              <a:rPr lang="en-US" sz="1200" dirty="0">
                <a:solidFill>
                  <a:srgbClr val="001080"/>
                </a:solidFill>
                <a:latin typeface="Consolas" panose="020B0609020204030204" pitchFamily="49" charset="0"/>
              </a:rPr>
              <a:t>self</a:t>
            </a:r>
            <a:r>
              <a:rPr lang="en-US" sz="1200" dirty="0">
                <a:solidFill>
                  <a:srgbClr val="3B3B3B"/>
                </a:solidFill>
                <a:latin typeface="Consolas" panose="020B0609020204030204" pitchFamily="49" charset="0"/>
              </a:rPr>
              <a:t>,</a:t>
            </a:r>
          </a:p>
          <a:p>
            <a:r>
              <a:rPr lang="en-US" sz="1200" dirty="0">
                <a:solidFill>
                  <a:srgbClr val="3B3B3B"/>
                </a:solidFill>
                <a:latin typeface="Consolas" panose="020B0609020204030204" pitchFamily="49" charset="0"/>
              </a:rPr>
              <a:t>      </a:t>
            </a:r>
            <a:r>
              <a:rPr lang="en-US" sz="1200" dirty="0">
                <a:solidFill>
                  <a:srgbClr val="001080"/>
                </a:solidFill>
                <a:latin typeface="Consolas" panose="020B0609020204030204" pitchFamily="49" charset="0"/>
              </a:rPr>
              <a:t>x</a:t>
            </a:r>
            <a:r>
              <a:rPr lang="en-US" sz="1200" dirty="0">
                <a:solidFill>
                  <a:srgbClr val="3B3B3B"/>
                </a:solidFill>
                <a:latin typeface="Consolas" panose="020B0609020204030204" pitchFamily="49" charset="0"/>
              </a:rPr>
              <a:t>:torch.Tensor</a:t>
            </a:r>
          </a:p>
          <a:p>
            <a:r>
              <a:rPr lang="en-US" sz="1200" dirty="0">
                <a:solidFill>
                  <a:srgbClr val="3B3B3B"/>
                </a:solidFill>
                <a:latin typeface="Consolas" panose="020B0609020204030204" pitchFamily="49" charset="0"/>
              </a:rPr>
              <a:t>    ) -&gt; </a:t>
            </a:r>
            <a:r>
              <a:rPr lang="en-US" sz="1200" dirty="0" err="1">
                <a:solidFill>
                  <a:srgbClr val="3B3B3B"/>
                </a:solidFill>
                <a:latin typeface="Consolas" panose="020B0609020204030204" pitchFamily="49" charset="0"/>
              </a:rPr>
              <a:t>torch.Tensor</a:t>
            </a:r>
            <a:r>
              <a:rPr lang="en-US" sz="1200" dirty="0">
                <a:solidFill>
                  <a:srgbClr val="3B3B3B"/>
                </a:solidFill>
                <a:latin typeface="Consolas" panose="020B0609020204030204" pitchFamily="49" charset="0"/>
              </a:rPr>
              <a:t>:</a:t>
            </a:r>
          </a:p>
          <a:p>
            <a:r>
              <a:rPr lang="en-US" sz="1200" dirty="0">
                <a:solidFill>
                  <a:srgbClr val="3B3B3B"/>
                </a:solidFill>
                <a:latin typeface="Consolas" panose="020B0609020204030204" pitchFamily="49" charset="0"/>
              </a:rPr>
              <a:t>    identity </a:t>
            </a:r>
            <a:r>
              <a:rPr lang="en-US" sz="1200" dirty="0">
                <a:solidFill>
                  <a:srgbClr val="000000"/>
                </a:solidFill>
                <a:latin typeface="Consolas" panose="020B0609020204030204" pitchFamily="49" charset="0"/>
              </a:rPr>
              <a:t>=</a:t>
            </a:r>
            <a:r>
              <a:rPr lang="en-US" sz="1200" dirty="0">
                <a:solidFill>
                  <a:srgbClr val="3B3B3B"/>
                </a:solidFill>
                <a:latin typeface="Consolas" panose="020B0609020204030204" pitchFamily="49" charset="0"/>
              </a:rPr>
              <a:t> x</a:t>
            </a:r>
            <a:br>
              <a:rPr lang="en-US" sz="1200" dirty="0">
                <a:solidFill>
                  <a:srgbClr val="3B3B3B"/>
                </a:solidFill>
                <a:latin typeface="Consolas" panose="020B0609020204030204" pitchFamily="49" charset="0"/>
              </a:rPr>
            </a:br>
            <a:r>
              <a:rPr lang="en-US" sz="1200" dirty="0">
                <a:solidFill>
                  <a:srgbClr val="3B3B3B"/>
                </a:solidFill>
                <a:latin typeface="Consolas" panose="020B0609020204030204" pitchFamily="49" charset="0"/>
              </a:rPr>
              <a:t>    out </a:t>
            </a:r>
            <a:r>
              <a:rPr lang="en-US" sz="1200" dirty="0">
                <a:solidFill>
                  <a:srgbClr val="000000"/>
                </a:solidFill>
                <a:latin typeface="Consolas" panose="020B0609020204030204" pitchFamily="49" charset="0"/>
              </a:rPr>
              <a:t>=</a:t>
            </a:r>
            <a:r>
              <a:rPr lang="en-US" sz="1200" dirty="0">
                <a:solidFill>
                  <a:srgbClr val="3B3B3B"/>
                </a:solidFill>
                <a:latin typeface="Consolas" panose="020B0609020204030204" pitchFamily="49" charset="0"/>
              </a:rPr>
              <a:t> </a:t>
            </a:r>
            <a:r>
              <a:rPr lang="en-US" sz="1200" dirty="0">
                <a:solidFill>
                  <a:srgbClr val="0000FF"/>
                </a:solidFill>
                <a:latin typeface="Consolas" panose="020B0609020204030204" pitchFamily="49" charset="0"/>
              </a:rPr>
              <a:t>self</a:t>
            </a:r>
            <a:r>
              <a:rPr lang="en-US" sz="1200" dirty="0">
                <a:solidFill>
                  <a:srgbClr val="3B3B3B"/>
                </a:solidFill>
                <a:latin typeface="Consolas" panose="020B0609020204030204" pitchFamily="49" charset="0"/>
              </a:rPr>
              <a:t>.conv1(x)</a:t>
            </a:r>
          </a:p>
          <a:p>
            <a:r>
              <a:rPr lang="en-US" sz="1200" dirty="0">
                <a:solidFill>
                  <a:srgbClr val="3B3B3B"/>
                </a:solidFill>
                <a:latin typeface="Consolas" panose="020B0609020204030204" pitchFamily="49" charset="0"/>
              </a:rPr>
              <a:t>    out </a:t>
            </a:r>
            <a:r>
              <a:rPr lang="en-US" sz="1200" dirty="0">
                <a:solidFill>
                  <a:srgbClr val="000000"/>
                </a:solidFill>
                <a:latin typeface="Consolas" panose="020B0609020204030204" pitchFamily="49" charset="0"/>
              </a:rPr>
              <a:t>=</a:t>
            </a:r>
            <a:r>
              <a:rPr lang="en-US" sz="1200" dirty="0">
                <a:solidFill>
                  <a:srgbClr val="3B3B3B"/>
                </a:solidFill>
                <a:latin typeface="Consolas" panose="020B0609020204030204" pitchFamily="49" charset="0"/>
              </a:rPr>
              <a:t> </a:t>
            </a:r>
            <a:r>
              <a:rPr lang="en-US" sz="1200" dirty="0">
                <a:solidFill>
                  <a:srgbClr val="0000FF"/>
                </a:solidFill>
                <a:latin typeface="Consolas" panose="020B0609020204030204" pitchFamily="49" charset="0"/>
              </a:rPr>
              <a:t>self</a:t>
            </a:r>
            <a:r>
              <a:rPr lang="en-US" sz="1200" dirty="0">
                <a:solidFill>
                  <a:srgbClr val="3B3B3B"/>
                </a:solidFill>
                <a:latin typeface="Consolas" panose="020B0609020204030204" pitchFamily="49" charset="0"/>
              </a:rPr>
              <a:t>.bn1(out)</a:t>
            </a:r>
          </a:p>
          <a:p>
            <a:r>
              <a:rPr lang="en-US" sz="1200" dirty="0">
                <a:solidFill>
                  <a:srgbClr val="3B3B3B"/>
                </a:solidFill>
                <a:latin typeface="Consolas" panose="020B0609020204030204" pitchFamily="49" charset="0"/>
              </a:rPr>
              <a:t>    out </a:t>
            </a:r>
            <a:r>
              <a:rPr lang="en-US" sz="1200" dirty="0">
                <a:solidFill>
                  <a:srgbClr val="000000"/>
                </a:solidFill>
                <a:latin typeface="Consolas" panose="020B0609020204030204" pitchFamily="49" charset="0"/>
              </a:rPr>
              <a:t>=</a:t>
            </a:r>
            <a:r>
              <a:rPr lang="en-US" sz="1200" dirty="0">
                <a:solidFill>
                  <a:srgbClr val="3B3B3B"/>
                </a:solidFill>
                <a:latin typeface="Consolas" panose="020B0609020204030204" pitchFamily="49" charset="0"/>
              </a:rPr>
              <a:t> </a:t>
            </a:r>
            <a:r>
              <a:rPr lang="en-US" sz="1200" dirty="0" err="1">
                <a:solidFill>
                  <a:srgbClr val="0000FF"/>
                </a:solidFill>
                <a:latin typeface="Consolas" panose="020B0609020204030204" pitchFamily="49" charset="0"/>
              </a:rPr>
              <a:t>self</a:t>
            </a:r>
            <a:r>
              <a:rPr lang="en-US" sz="1200" dirty="0" err="1">
                <a:solidFill>
                  <a:srgbClr val="3B3B3B"/>
                </a:solidFill>
                <a:latin typeface="Consolas" panose="020B0609020204030204" pitchFamily="49" charset="0"/>
              </a:rPr>
              <a:t>.relu</a:t>
            </a:r>
            <a:r>
              <a:rPr lang="en-US" sz="1200" dirty="0">
                <a:solidFill>
                  <a:srgbClr val="3B3B3B"/>
                </a:solidFill>
                <a:latin typeface="Consolas" panose="020B0609020204030204" pitchFamily="49" charset="0"/>
              </a:rPr>
              <a:t>(out)</a:t>
            </a:r>
            <a:br>
              <a:rPr lang="en-US" sz="1200" dirty="0">
                <a:solidFill>
                  <a:srgbClr val="3B3B3B"/>
                </a:solidFill>
                <a:latin typeface="Consolas" panose="020B0609020204030204" pitchFamily="49" charset="0"/>
              </a:rPr>
            </a:br>
            <a:r>
              <a:rPr lang="en-US" sz="1200" dirty="0">
                <a:solidFill>
                  <a:srgbClr val="3B3B3B"/>
                </a:solidFill>
                <a:latin typeface="Consolas" panose="020B0609020204030204" pitchFamily="49" charset="0"/>
              </a:rPr>
              <a:t>    out </a:t>
            </a:r>
            <a:r>
              <a:rPr lang="en-US" sz="1200" dirty="0">
                <a:solidFill>
                  <a:srgbClr val="000000"/>
                </a:solidFill>
                <a:latin typeface="Consolas" panose="020B0609020204030204" pitchFamily="49" charset="0"/>
              </a:rPr>
              <a:t>=</a:t>
            </a:r>
            <a:r>
              <a:rPr lang="en-US" sz="1200" dirty="0">
                <a:solidFill>
                  <a:srgbClr val="3B3B3B"/>
                </a:solidFill>
                <a:latin typeface="Consolas" panose="020B0609020204030204" pitchFamily="49" charset="0"/>
              </a:rPr>
              <a:t> </a:t>
            </a:r>
            <a:r>
              <a:rPr lang="en-US" sz="1200" dirty="0">
                <a:solidFill>
                  <a:srgbClr val="0000FF"/>
                </a:solidFill>
                <a:latin typeface="Consolas" panose="020B0609020204030204" pitchFamily="49" charset="0"/>
              </a:rPr>
              <a:t>self</a:t>
            </a:r>
            <a:r>
              <a:rPr lang="en-US" sz="1200" dirty="0">
                <a:solidFill>
                  <a:srgbClr val="3B3B3B"/>
                </a:solidFill>
                <a:latin typeface="Consolas" panose="020B0609020204030204" pitchFamily="49" charset="0"/>
              </a:rPr>
              <a:t>.conv2(out)</a:t>
            </a:r>
          </a:p>
          <a:p>
            <a:r>
              <a:rPr lang="en-US" sz="1200" dirty="0">
                <a:solidFill>
                  <a:srgbClr val="3B3B3B"/>
                </a:solidFill>
                <a:latin typeface="Consolas" panose="020B0609020204030204" pitchFamily="49" charset="0"/>
              </a:rPr>
              <a:t>    out </a:t>
            </a:r>
            <a:r>
              <a:rPr lang="en-US" sz="1200" dirty="0">
                <a:solidFill>
                  <a:srgbClr val="000000"/>
                </a:solidFill>
                <a:latin typeface="Consolas" panose="020B0609020204030204" pitchFamily="49" charset="0"/>
              </a:rPr>
              <a:t>=</a:t>
            </a:r>
            <a:r>
              <a:rPr lang="en-US" sz="1200" dirty="0">
                <a:solidFill>
                  <a:srgbClr val="3B3B3B"/>
                </a:solidFill>
                <a:latin typeface="Consolas" panose="020B0609020204030204" pitchFamily="49" charset="0"/>
              </a:rPr>
              <a:t> </a:t>
            </a:r>
            <a:r>
              <a:rPr lang="en-US" sz="1200" dirty="0">
                <a:solidFill>
                  <a:srgbClr val="0000FF"/>
                </a:solidFill>
                <a:latin typeface="Consolas" panose="020B0609020204030204" pitchFamily="49" charset="0"/>
              </a:rPr>
              <a:t>self</a:t>
            </a:r>
            <a:r>
              <a:rPr lang="en-US" sz="1200" dirty="0">
                <a:solidFill>
                  <a:srgbClr val="3B3B3B"/>
                </a:solidFill>
                <a:latin typeface="Consolas" panose="020B0609020204030204" pitchFamily="49" charset="0"/>
              </a:rPr>
              <a:t>.bn2(out)</a:t>
            </a:r>
          </a:p>
          <a:p>
            <a:r>
              <a:rPr lang="en-US" sz="1200" dirty="0">
                <a:solidFill>
                  <a:srgbClr val="3B3B3B"/>
                </a:solidFill>
                <a:latin typeface="Consolas" panose="020B0609020204030204" pitchFamily="49" charset="0"/>
              </a:rPr>
              <a:t>    out </a:t>
            </a:r>
            <a:r>
              <a:rPr lang="en-US" sz="1200" dirty="0">
                <a:solidFill>
                  <a:srgbClr val="000000"/>
                </a:solidFill>
                <a:latin typeface="Consolas" panose="020B0609020204030204" pitchFamily="49" charset="0"/>
              </a:rPr>
              <a:t>+=</a:t>
            </a:r>
            <a:r>
              <a:rPr lang="en-US" sz="1200" dirty="0">
                <a:solidFill>
                  <a:srgbClr val="3B3B3B"/>
                </a:solidFill>
                <a:latin typeface="Consolas" panose="020B0609020204030204" pitchFamily="49" charset="0"/>
              </a:rPr>
              <a:t> identity</a:t>
            </a:r>
          </a:p>
          <a:p>
            <a:r>
              <a:rPr lang="en-US" sz="1200" dirty="0">
                <a:solidFill>
                  <a:srgbClr val="3B3B3B"/>
                </a:solidFill>
                <a:latin typeface="Consolas" panose="020B0609020204030204" pitchFamily="49" charset="0"/>
              </a:rPr>
              <a:t>    out </a:t>
            </a:r>
            <a:r>
              <a:rPr lang="en-US" sz="1200" dirty="0">
                <a:solidFill>
                  <a:srgbClr val="000000"/>
                </a:solidFill>
                <a:latin typeface="Consolas" panose="020B0609020204030204" pitchFamily="49" charset="0"/>
              </a:rPr>
              <a:t>=</a:t>
            </a:r>
            <a:r>
              <a:rPr lang="en-US" sz="1200" dirty="0">
                <a:solidFill>
                  <a:srgbClr val="3B3B3B"/>
                </a:solidFill>
                <a:latin typeface="Consolas" panose="020B0609020204030204" pitchFamily="49" charset="0"/>
              </a:rPr>
              <a:t> </a:t>
            </a:r>
            <a:r>
              <a:rPr lang="en-US" sz="1200" dirty="0" err="1">
                <a:solidFill>
                  <a:srgbClr val="0000FF"/>
                </a:solidFill>
                <a:latin typeface="Consolas" panose="020B0609020204030204" pitchFamily="49" charset="0"/>
              </a:rPr>
              <a:t>self</a:t>
            </a:r>
            <a:r>
              <a:rPr lang="en-US" sz="1200" dirty="0" err="1">
                <a:solidFill>
                  <a:srgbClr val="3B3B3B"/>
                </a:solidFill>
                <a:latin typeface="Consolas" panose="020B0609020204030204" pitchFamily="49" charset="0"/>
              </a:rPr>
              <a:t>.relu</a:t>
            </a:r>
            <a:r>
              <a:rPr lang="en-US" sz="1200" dirty="0">
                <a:solidFill>
                  <a:srgbClr val="3B3B3B"/>
                </a:solidFill>
                <a:latin typeface="Consolas" panose="020B0609020204030204" pitchFamily="49" charset="0"/>
              </a:rPr>
              <a:t>(out)</a:t>
            </a:r>
          </a:p>
        </p:txBody>
      </p:sp>
      <p:grpSp>
        <p:nvGrpSpPr>
          <p:cNvPr id="5" name="组合 4">
            <a:extLst>
              <a:ext uri="{FF2B5EF4-FFF2-40B4-BE49-F238E27FC236}">
                <a16:creationId xmlns:a16="http://schemas.microsoft.com/office/drawing/2014/main" id="{4E844980-E272-4CC8-B6FC-534C42CDA967}"/>
              </a:ext>
            </a:extLst>
          </p:cNvPr>
          <p:cNvGrpSpPr/>
          <p:nvPr/>
        </p:nvGrpSpPr>
        <p:grpSpPr>
          <a:xfrm>
            <a:off x="1403713" y="3150460"/>
            <a:ext cx="3278093" cy="3206673"/>
            <a:chOff x="193553" y="2187943"/>
            <a:chExt cx="3349610" cy="3206673"/>
          </a:xfrm>
        </p:grpSpPr>
        <p:sp>
          <p:nvSpPr>
            <p:cNvPr id="6" name="矩形 5">
              <a:extLst>
                <a:ext uri="{FF2B5EF4-FFF2-40B4-BE49-F238E27FC236}">
                  <a16:creationId xmlns:a16="http://schemas.microsoft.com/office/drawing/2014/main" id="{F05E1803-874B-4AF9-B4DC-48EDE5DE7DF6}"/>
                </a:ext>
              </a:extLst>
            </p:cNvPr>
            <p:cNvSpPr/>
            <p:nvPr/>
          </p:nvSpPr>
          <p:spPr>
            <a:xfrm>
              <a:off x="193553" y="2187943"/>
              <a:ext cx="3349610" cy="32066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solidFill>
                  <a:schemeClr val="tx1"/>
                </a:solidFill>
              </a:endParaRPr>
            </a:p>
            <a:p>
              <a:pPr algn="ctr"/>
              <a:endParaRPr lang="en-US" altLang="zh-CN" dirty="0">
                <a:solidFill>
                  <a:schemeClr val="tx1"/>
                </a:solidFill>
              </a:endParaRPr>
            </a:p>
            <a:p>
              <a:pPr algn="ctr"/>
              <a:endParaRPr lang="en-US" altLang="zh-CN" dirty="0">
                <a:solidFill>
                  <a:schemeClr val="tx1"/>
                </a:solidFill>
              </a:endParaRPr>
            </a:p>
            <a:p>
              <a:pPr algn="ctr"/>
              <a:endParaRPr lang="en-US" altLang="zh-CN" dirty="0">
                <a:solidFill>
                  <a:schemeClr val="tx1"/>
                </a:solidFill>
              </a:endParaRPr>
            </a:p>
            <a:p>
              <a:pPr algn="ctr"/>
              <a:endParaRPr lang="en-US" altLang="zh-CN" dirty="0">
                <a:solidFill>
                  <a:schemeClr val="tx1"/>
                </a:solidFill>
              </a:endParaRPr>
            </a:p>
            <a:p>
              <a:pPr algn="ctr"/>
              <a:endParaRPr lang="en-US" altLang="zh-CN" dirty="0">
                <a:solidFill>
                  <a:schemeClr val="tx1"/>
                </a:solidFill>
              </a:endParaRPr>
            </a:p>
            <a:p>
              <a:pPr algn="ctr"/>
              <a:endParaRPr lang="en-US" altLang="zh-CN" dirty="0">
                <a:solidFill>
                  <a:schemeClr val="tx1"/>
                </a:solidFill>
              </a:endParaRPr>
            </a:p>
            <a:p>
              <a:pPr algn="ctr"/>
              <a:endParaRPr lang="en-US" altLang="zh-CN" dirty="0">
                <a:solidFill>
                  <a:schemeClr val="tx1"/>
                </a:solidFill>
              </a:endParaRPr>
            </a:p>
          </p:txBody>
        </p:sp>
        <p:pic>
          <p:nvPicPr>
            <p:cNvPr id="7" name="Picture 2">
              <a:extLst>
                <a:ext uri="{FF2B5EF4-FFF2-40B4-BE49-F238E27FC236}">
                  <a16:creationId xmlns:a16="http://schemas.microsoft.com/office/drawing/2014/main" id="{3AE9A599-43C2-46D4-A819-94D394808EC1}"/>
                </a:ext>
              </a:extLst>
            </p:cNvPr>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2068906" y="2313541"/>
              <a:ext cx="1186494" cy="3517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The Zen of Python: A guide to Python's design principles | by Vishal Sharma  | Towards Data Science">
              <a:extLst>
                <a:ext uri="{FF2B5EF4-FFF2-40B4-BE49-F238E27FC236}">
                  <a16:creationId xmlns:a16="http://schemas.microsoft.com/office/drawing/2014/main" id="{F5E9D570-5FA1-47B9-862B-0A0981546CBD}"/>
                </a:ext>
              </a:extLst>
            </p:cNvPr>
            <p:cNvPicPr>
              <a:picLocks noChangeAspect="1" noChangeArrowheads="1"/>
            </p:cNvPicPr>
            <p:nvPr/>
          </p:nvPicPr>
          <p:blipFill rotWithShape="1">
            <a:blip r:embed="rId4" cstate="hqprint">
              <a:clrChange>
                <a:clrFrom>
                  <a:srgbClr val="FFFFFF"/>
                </a:clrFrom>
                <a:clrTo>
                  <a:srgbClr val="FFFFFF">
                    <a:alpha val="0"/>
                  </a:srgbClr>
                </a:clrTo>
              </a:clrChange>
              <a:extLst>
                <a:ext uri="{28A0092B-C50C-407E-A947-70E740481C1C}">
                  <a14:useLocalDpi xmlns:a14="http://schemas.microsoft.com/office/drawing/2010/main"/>
                </a:ext>
              </a:extLst>
            </a:blip>
            <a:srcRect l="3065" t="16296" r="4558" b="14592"/>
            <a:stretch/>
          </p:blipFill>
          <p:spPr bwMode="auto">
            <a:xfrm>
              <a:off x="387930" y="2267839"/>
              <a:ext cx="1335996" cy="43396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组合 8">
            <a:extLst>
              <a:ext uri="{FF2B5EF4-FFF2-40B4-BE49-F238E27FC236}">
                <a16:creationId xmlns:a16="http://schemas.microsoft.com/office/drawing/2014/main" id="{96E8C946-7A12-4D5E-8137-70D83121521F}"/>
              </a:ext>
            </a:extLst>
          </p:cNvPr>
          <p:cNvGrpSpPr/>
          <p:nvPr/>
        </p:nvGrpSpPr>
        <p:grpSpPr>
          <a:xfrm>
            <a:off x="6541308" y="3126013"/>
            <a:ext cx="2421159" cy="3327606"/>
            <a:chOff x="4826000" y="2959857"/>
            <a:chExt cx="2738676" cy="5057108"/>
          </a:xfrm>
        </p:grpSpPr>
        <p:sp>
          <p:nvSpPr>
            <p:cNvPr id="10" name="矩形 9">
              <a:extLst>
                <a:ext uri="{FF2B5EF4-FFF2-40B4-BE49-F238E27FC236}">
                  <a16:creationId xmlns:a16="http://schemas.microsoft.com/office/drawing/2014/main" id="{467CFFC5-F38F-46D0-9257-40FBB1E8ECE3}"/>
                </a:ext>
              </a:extLst>
            </p:cNvPr>
            <p:cNvSpPr/>
            <p:nvPr/>
          </p:nvSpPr>
          <p:spPr>
            <a:xfrm>
              <a:off x="4826000" y="3642361"/>
              <a:ext cx="2081575" cy="370840"/>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000" dirty="0">
                  <a:solidFill>
                    <a:schemeClr val="tx1"/>
                  </a:solidFill>
                </a:rPr>
                <a:t>Convolution</a:t>
              </a:r>
            </a:p>
          </p:txBody>
        </p:sp>
        <p:sp>
          <p:nvSpPr>
            <p:cNvPr id="11" name="矩形 10">
              <a:extLst>
                <a:ext uri="{FF2B5EF4-FFF2-40B4-BE49-F238E27FC236}">
                  <a16:creationId xmlns:a16="http://schemas.microsoft.com/office/drawing/2014/main" id="{ED433BC3-BE04-4356-A6A3-BECA180B9933}"/>
                </a:ext>
              </a:extLst>
            </p:cNvPr>
            <p:cNvSpPr/>
            <p:nvPr/>
          </p:nvSpPr>
          <p:spPr>
            <a:xfrm>
              <a:off x="4826000" y="4226171"/>
              <a:ext cx="2081575" cy="37084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000" dirty="0">
                  <a:solidFill>
                    <a:schemeClr val="tx1"/>
                  </a:solidFill>
                </a:rPr>
                <a:t>Batch Norm</a:t>
              </a:r>
            </a:p>
          </p:txBody>
        </p:sp>
        <p:sp>
          <p:nvSpPr>
            <p:cNvPr id="12" name="矩形 11">
              <a:extLst>
                <a:ext uri="{FF2B5EF4-FFF2-40B4-BE49-F238E27FC236}">
                  <a16:creationId xmlns:a16="http://schemas.microsoft.com/office/drawing/2014/main" id="{2C15E1CA-AEEB-4638-B94E-FBF622D7C5C4}"/>
                </a:ext>
              </a:extLst>
            </p:cNvPr>
            <p:cNvSpPr/>
            <p:nvPr/>
          </p:nvSpPr>
          <p:spPr>
            <a:xfrm>
              <a:off x="4826000" y="4809982"/>
              <a:ext cx="2081575" cy="37084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000" dirty="0" err="1">
                  <a:solidFill>
                    <a:schemeClr val="tx1"/>
                  </a:solidFill>
                </a:rPr>
                <a:t>Relu</a:t>
              </a:r>
              <a:endParaRPr lang="en-US" sz="2000" dirty="0">
                <a:solidFill>
                  <a:schemeClr val="tx1"/>
                </a:solidFill>
              </a:endParaRPr>
            </a:p>
          </p:txBody>
        </p:sp>
        <p:sp>
          <p:nvSpPr>
            <p:cNvPr id="13" name="矩形 12">
              <a:extLst>
                <a:ext uri="{FF2B5EF4-FFF2-40B4-BE49-F238E27FC236}">
                  <a16:creationId xmlns:a16="http://schemas.microsoft.com/office/drawing/2014/main" id="{2F0FC195-9F2F-466E-8E94-DD153EAA1DDD}"/>
                </a:ext>
              </a:extLst>
            </p:cNvPr>
            <p:cNvSpPr/>
            <p:nvPr/>
          </p:nvSpPr>
          <p:spPr>
            <a:xfrm>
              <a:off x="4826000" y="5415281"/>
              <a:ext cx="2081575" cy="370840"/>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000" dirty="0">
                  <a:solidFill>
                    <a:schemeClr val="tx1"/>
                  </a:solidFill>
                </a:rPr>
                <a:t>Convolution</a:t>
              </a:r>
            </a:p>
          </p:txBody>
        </p:sp>
        <p:sp>
          <p:nvSpPr>
            <p:cNvPr id="14" name="矩形 13">
              <a:extLst>
                <a:ext uri="{FF2B5EF4-FFF2-40B4-BE49-F238E27FC236}">
                  <a16:creationId xmlns:a16="http://schemas.microsoft.com/office/drawing/2014/main" id="{183C4056-D9CA-4174-B384-517DE8C2AE68}"/>
                </a:ext>
              </a:extLst>
            </p:cNvPr>
            <p:cNvSpPr/>
            <p:nvPr/>
          </p:nvSpPr>
          <p:spPr>
            <a:xfrm>
              <a:off x="4826000" y="6020577"/>
              <a:ext cx="2081575" cy="37084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000" dirty="0">
                  <a:solidFill>
                    <a:schemeClr val="tx1"/>
                  </a:solidFill>
                </a:rPr>
                <a:t>Batch Norm</a:t>
              </a:r>
            </a:p>
          </p:txBody>
        </p:sp>
        <p:sp>
          <p:nvSpPr>
            <p:cNvPr id="15" name="椭圆 14">
              <a:extLst>
                <a:ext uri="{FF2B5EF4-FFF2-40B4-BE49-F238E27FC236}">
                  <a16:creationId xmlns:a16="http://schemas.microsoft.com/office/drawing/2014/main" id="{832B7B49-37CD-428B-A48F-3A2312E3D827}"/>
                </a:ext>
              </a:extLst>
            </p:cNvPr>
            <p:cNvSpPr/>
            <p:nvPr/>
          </p:nvSpPr>
          <p:spPr>
            <a:xfrm>
              <a:off x="6211389" y="6678955"/>
              <a:ext cx="622147" cy="488333"/>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t>
              </a:r>
            </a:p>
          </p:txBody>
        </p:sp>
        <p:sp>
          <p:nvSpPr>
            <p:cNvPr id="16" name="矩形 15">
              <a:extLst>
                <a:ext uri="{FF2B5EF4-FFF2-40B4-BE49-F238E27FC236}">
                  <a16:creationId xmlns:a16="http://schemas.microsoft.com/office/drawing/2014/main" id="{91D09452-2B6E-4771-9099-861DA9B1A74F}"/>
                </a:ext>
              </a:extLst>
            </p:cNvPr>
            <p:cNvSpPr/>
            <p:nvPr/>
          </p:nvSpPr>
          <p:spPr>
            <a:xfrm>
              <a:off x="5483101" y="7424692"/>
              <a:ext cx="2081575" cy="37084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rPr>
                <a:t>Relu</a:t>
              </a:r>
              <a:endParaRPr lang="en-US" sz="2000" dirty="0">
                <a:solidFill>
                  <a:schemeClr val="tx1"/>
                </a:solidFill>
              </a:endParaRPr>
            </a:p>
          </p:txBody>
        </p:sp>
        <mc:AlternateContent xmlns:mc="http://schemas.openxmlformats.org/markup-compatibility/2006" xmlns:a14="http://schemas.microsoft.com/office/drawing/2010/main">
          <mc:Choice Requires="a14">
            <p:sp>
              <p:nvSpPr>
                <p:cNvPr id="17" name="椭圆 16">
                  <a:extLst>
                    <a:ext uri="{FF2B5EF4-FFF2-40B4-BE49-F238E27FC236}">
                      <a16:creationId xmlns:a16="http://schemas.microsoft.com/office/drawing/2014/main" id="{4397DE9E-48E3-4C2F-9530-1DB9FD52F87C}"/>
                    </a:ext>
                  </a:extLst>
                </p:cNvPr>
                <p:cNvSpPr/>
                <p:nvPr/>
              </p:nvSpPr>
              <p:spPr>
                <a:xfrm>
                  <a:off x="6211389" y="2959857"/>
                  <a:ext cx="543560" cy="48833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sz="4000" b="0" i="1" smtClean="0">
                            <a:solidFill>
                              <a:schemeClr val="tx1"/>
                            </a:solidFill>
                            <a:latin typeface="Cambria Math" panose="02040503050406030204" pitchFamily="18" charset="0"/>
                          </a:rPr>
                          <m:t> </m:t>
                        </m:r>
                        <m:r>
                          <a:rPr lang="en-US" sz="4000" b="0" i="1" smtClean="0">
                            <a:solidFill>
                              <a:schemeClr val="tx1"/>
                            </a:solidFill>
                            <a:latin typeface="Cambria Math" panose="02040503050406030204" pitchFamily="18" charset="0"/>
                          </a:rPr>
                          <m:t>𝑥</m:t>
                        </m:r>
                      </m:oMath>
                    </m:oMathPara>
                  </a14:m>
                  <a:endParaRPr lang="en-US" sz="4000" dirty="0">
                    <a:solidFill>
                      <a:schemeClr val="tx1"/>
                    </a:solidFill>
                  </a:endParaRPr>
                </a:p>
              </p:txBody>
            </p:sp>
          </mc:Choice>
          <mc:Fallback xmlns="">
            <p:sp>
              <p:nvSpPr>
                <p:cNvPr id="17" name="椭圆 16">
                  <a:extLst>
                    <a:ext uri="{FF2B5EF4-FFF2-40B4-BE49-F238E27FC236}">
                      <a16:creationId xmlns:a16="http://schemas.microsoft.com/office/drawing/2014/main" id="{4397DE9E-48E3-4C2F-9530-1DB9FD52F87C}"/>
                    </a:ext>
                  </a:extLst>
                </p:cNvPr>
                <p:cNvSpPr>
                  <a:spLocks noRot="1" noChangeAspect="1" noMove="1" noResize="1" noEditPoints="1" noAdjustHandles="1" noChangeArrowheads="1" noChangeShapeType="1" noTextEdit="1"/>
                </p:cNvSpPr>
                <p:nvPr/>
              </p:nvSpPr>
              <p:spPr>
                <a:xfrm>
                  <a:off x="6211389" y="2959857"/>
                  <a:ext cx="543560" cy="488332"/>
                </a:xfrm>
                <a:prstGeom prst="ellipse">
                  <a:avLst/>
                </a:prstGeom>
                <a:blipFill>
                  <a:blip r:embed="rId5"/>
                  <a:stretch>
                    <a:fillRect b="-5660"/>
                  </a:stretch>
                </a:blipFill>
                <a:ln>
                  <a:noFill/>
                </a:ln>
              </p:spPr>
              <p:txBody>
                <a:bodyPr/>
                <a:lstStyle/>
                <a:p>
                  <a:r>
                    <a:rPr lang="en-US">
                      <a:noFill/>
                    </a:rPr>
                    <a:t> </a:t>
                  </a:r>
                </a:p>
              </p:txBody>
            </p:sp>
          </mc:Fallback>
        </mc:AlternateContent>
        <p:cxnSp>
          <p:nvCxnSpPr>
            <p:cNvPr id="18" name="直接箭头连接符 17">
              <a:extLst>
                <a:ext uri="{FF2B5EF4-FFF2-40B4-BE49-F238E27FC236}">
                  <a16:creationId xmlns:a16="http://schemas.microsoft.com/office/drawing/2014/main" id="{41F6D50D-45AD-4CD5-A03F-01B90DE6A337}"/>
                </a:ext>
              </a:extLst>
            </p:cNvPr>
            <p:cNvCxnSpPr>
              <a:cxnSpLocks/>
              <a:stCxn id="17" idx="3"/>
              <a:endCxn id="10" idx="0"/>
            </p:cNvCxnSpPr>
            <p:nvPr/>
          </p:nvCxnSpPr>
          <p:spPr>
            <a:xfrm flipH="1">
              <a:off x="5866787" y="3376675"/>
              <a:ext cx="424204" cy="2656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接箭头连接符 18">
              <a:extLst>
                <a:ext uri="{FF2B5EF4-FFF2-40B4-BE49-F238E27FC236}">
                  <a16:creationId xmlns:a16="http://schemas.microsoft.com/office/drawing/2014/main" id="{1E671926-5D7D-473F-ABE0-9924B44FE6C1}"/>
                </a:ext>
              </a:extLst>
            </p:cNvPr>
            <p:cNvCxnSpPr>
              <a:cxnSpLocks/>
              <a:stCxn id="10" idx="2"/>
              <a:endCxn id="11" idx="0"/>
            </p:cNvCxnSpPr>
            <p:nvPr/>
          </p:nvCxnSpPr>
          <p:spPr>
            <a:xfrm>
              <a:off x="5866787" y="4013201"/>
              <a:ext cx="0" cy="2129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a:extLst>
                <a:ext uri="{FF2B5EF4-FFF2-40B4-BE49-F238E27FC236}">
                  <a16:creationId xmlns:a16="http://schemas.microsoft.com/office/drawing/2014/main" id="{604A96DD-9F33-4AAC-BA32-54FDF453203D}"/>
                </a:ext>
              </a:extLst>
            </p:cNvPr>
            <p:cNvCxnSpPr>
              <a:cxnSpLocks/>
              <a:stCxn id="11" idx="2"/>
              <a:endCxn id="12" idx="0"/>
            </p:cNvCxnSpPr>
            <p:nvPr/>
          </p:nvCxnSpPr>
          <p:spPr>
            <a:xfrm>
              <a:off x="5866787" y="4597012"/>
              <a:ext cx="0" cy="2129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a:extLst>
                <a:ext uri="{FF2B5EF4-FFF2-40B4-BE49-F238E27FC236}">
                  <a16:creationId xmlns:a16="http://schemas.microsoft.com/office/drawing/2014/main" id="{CD5D396B-DBA8-4377-A696-F58D005D37D2}"/>
                </a:ext>
              </a:extLst>
            </p:cNvPr>
            <p:cNvCxnSpPr>
              <a:cxnSpLocks/>
              <a:stCxn id="12" idx="2"/>
              <a:endCxn id="13" idx="0"/>
            </p:cNvCxnSpPr>
            <p:nvPr/>
          </p:nvCxnSpPr>
          <p:spPr>
            <a:xfrm>
              <a:off x="5866787" y="5180822"/>
              <a:ext cx="0" cy="2344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a:extLst>
                <a:ext uri="{FF2B5EF4-FFF2-40B4-BE49-F238E27FC236}">
                  <a16:creationId xmlns:a16="http://schemas.microsoft.com/office/drawing/2014/main" id="{AF107FEB-14B4-4662-9800-AE27C3214B49}"/>
                </a:ext>
              </a:extLst>
            </p:cNvPr>
            <p:cNvCxnSpPr>
              <a:cxnSpLocks/>
              <a:stCxn id="13" idx="2"/>
              <a:endCxn id="14" idx="0"/>
            </p:cNvCxnSpPr>
            <p:nvPr/>
          </p:nvCxnSpPr>
          <p:spPr>
            <a:xfrm>
              <a:off x="5866787" y="5786121"/>
              <a:ext cx="0" cy="23445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a:extLst>
                <a:ext uri="{FF2B5EF4-FFF2-40B4-BE49-F238E27FC236}">
                  <a16:creationId xmlns:a16="http://schemas.microsoft.com/office/drawing/2014/main" id="{5279C7A1-8142-4A96-B726-A5FC125EE1EA}"/>
                </a:ext>
              </a:extLst>
            </p:cNvPr>
            <p:cNvCxnSpPr>
              <a:cxnSpLocks/>
              <a:stCxn id="14" idx="2"/>
              <a:endCxn id="15" idx="1"/>
            </p:cNvCxnSpPr>
            <p:nvPr/>
          </p:nvCxnSpPr>
          <p:spPr>
            <a:xfrm>
              <a:off x="5866787" y="6391418"/>
              <a:ext cx="435713" cy="3590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弧形 23">
              <a:extLst>
                <a:ext uri="{FF2B5EF4-FFF2-40B4-BE49-F238E27FC236}">
                  <a16:creationId xmlns:a16="http://schemas.microsoft.com/office/drawing/2014/main" id="{EDC54D77-099D-4255-A0EF-B6110E72F9F9}"/>
                </a:ext>
              </a:extLst>
            </p:cNvPr>
            <p:cNvSpPr/>
            <p:nvPr/>
          </p:nvSpPr>
          <p:spPr>
            <a:xfrm>
              <a:off x="5629729" y="3312740"/>
              <a:ext cx="1706880" cy="3482008"/>
            </a:xfrm>
            <a:prstGeom prst="arc">
              <a:avLst>
                <a:gd name="adj1" fmla="val 16644698"/>
                <a:gd name="adj2" fmla="val 4939498"/>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800" dirty="0"/>
            </a:p>
          </p:txBody>
        </p:sp>
        <p:cxnSp>
          <p:nvCxnSpPr>
            <p:cNvPr id="25" name="直接箭头连接符 24">
              <a:extLst>
                <a:ext uri="{FF2B5EF4-FFF2-40B4-BE49-F238E27FC236}">
                  <a16:creationId xmlns:a16="http://schemas.microsoft.com/office/drawing/2014/main" id="{768F8A48-B6E6-41D4-B74B-F1ADAA7B9669}"/>
                </a:ext>
              </a:extLst>
            </p:cNvPr>
            <p:cNvCxnSpPr>
              <a:cxnSpLocks/>
              <a:stCxn id="15" idx="4"/>
              <a:endCxn id="16" idx="0"/>
            </p:cNvCxnSpPr>
            <p:nvPr/>
          </p:nvCxnSpPr>
          <p:spPr>
            <a:xfrm>
              <a:off x="6522462" y="7167287"/>
              <a:ext cx="1426" cy="25740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接箭头连接符 25">
              <a:extLst>
                <a:ext uri="{FF2B5EF4-FFF2-40B4-BE49-F238E27FC236}">
                  <a16:creationId xmlns:a16="http://schemas.microsoft.com/office/drawing/2014/main" id="{88502332-3FDC-4F32-A8EB-AC9B14189186}"/>
                </a:ext>
              </a:extLst>
            </p:cNvPr>
            <p:cNvCxnSpPr>
              <a:cxnSpLocks/>
              <a:stCxn id="16" idx="2"/>
            </p:cNvCxnSpPr>
            <p:nvPr/>
          </p:nvCxnSpPr>
          <p:spPr>
            <a:xfrm>
              <a:off x="6523889" y="7795532"/>
              <a:ext cx="0" cy="22143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8" name="组合 27">
            <a:extLst>
              <a:ext uri="{FF2B5EF4-FFF2-40B4-BE49-F238E27FC236}">
                <a16:creationId xmlns:a16="http://schemas.microsoft.com/office/drawing/2014/main" id="{B630EABF-E587-4A28-938E-EB5C4BCEC20B}"/>
              </a:ext>
            </a:extLst>
          </p:cNvPr>
          <p:cNvGrpSpPr/>
          <p:nvPr/>
        </p:nvGrpSpPr>
        <p:grpSpPr>
          <a:xfrm>
            <a:off x="10441596" y="3358212"/>
            <a:ext cx="1037413" cy="2870768"/>
            <a:chOff x="8565179" y="3069947"/>
            <a:chExt cx="1220766" cy="3026053"/>
          </a:xfrm>
        </p:grpSpPr>
        <p:sp>
          <p:nvSpPr>
            <p:cNvPr id="29" name="矩形 28">
              <a:extLst>
                <a:ext uri="{FF2B5EF4-FFF2-40B4-BE49-F238E27FC236}">
                  <a16:creationId xmlns:a16="http://schemas.microsoft.com/office/drawing/2014/main" id="{169BE094-6949-427D-90FD-0311177DBD08}"/>
                </a:ext>
              </a:extLst>
            </p:cNvPr>
            <p:cNvSpPr/>
            <p:nvPr/>
          </p:nvSpPr>
          <p:spPr>
            <a:xfrm>
              <a:off x="8565179" y="3731536"/>
              <a:ext cx="1220764" cy="836981"/>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dirty="0">
                  <a:solidFill>
                    <a:schemeClr val="tx1"/>
                  </a:solidFill>
                </a:rPr>
                <a:t>Conv-</a:t>
              </a:r>
              <a:r>
                <a:rPr lang="en-US" altLang="zh-CN" dirty="0">
                  <a:solidFill>
                    <a:schemeClr val="tx1"/>
                  </a:solidFill>
                </a:rPr>
                <a:t>BN-</a:t>
              </a:r>
            </a:p>
            <a:p>
              <a:pPr algn="ctr"/>
              <a:r>
                <a:rPr lang="en-US" altLang="zh-CN" dirty="0" err="1">
                  <a:solidFill>
                    <a:schemeClr val="tx1"/>
                  </a:solidFill>
                </a:rPr>
                <a:t>Relu</a:t>
              </a:r>
              <a:endParaRPr lang="en-US" dirty="0">
                <a:solidFill>
                  <a:schemeClr val="tx1"/>
                </a:solidFill>
              </a:endParaRPr>
            </a:p>
          </p:txBody>
        </p:sp>
        <mc:AlternateContent xmlns:mc="http://schemas.openxmlformats.org/markup-compatibility/2006" xmlns:a14="http://schemas.microsoft.com/office/drawing/2010/main">
          <mc:Choice Requires="a14">
            <p:sp>
              <p:nvSpPr>
                <p:cNvPr id="30" name="椭圆 29">
                  <a:extLst>
                    <a:ext uri="{FF2B5EF4-FFF2-40B4-BE49-F238E27FC236}">
                      <a16:creationId xmlns:a16="http://schemas.microsoft.com/office/drawing/2014/main" id="{77691800-CEFF-4DE1-88DD-8DBC4787DF4D}"/>
                    </a:ext>
                  </a:extLst>
                </p:cNvPr>
                <p:cNvSpPr/>
                <p:nvPr/>
              </p:nvSpPr>
              <p:spPr>
                <a:xfrm>
                  <a:off x="8988241" y="3069947"/>
                  <a:ext cx="400418" cy="26163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sz="4000" b="0" i="1" smtClean="0">
                            <a:solidFill>
                              <a:schemeClr val="tx1"/>
                            </a:solidFill>
                            <a:latin typeface="Cambria Math" panose="02040503050406030204" pitchFamily="18" charset="0"/>
                          </a:rPr>
                          <m:t>𝑥</m:t>
                        </m:r>
                      </m:oMath>
                    </m:oMathPara>
                  </a14:m>
                  <a:endParaRPr lang="en-US" sz="4000" dirty="0">
                    <a:solidFill>
                      <a:schemeClr val="tx1"/>
                    </a:solidFill>
                  </a:endParaRPr>
                </a:p>
                <a:p>
                  <a:pPr algn="ctr"/>
                  <a:endParaRPr lang="en-US" sz="2400" dirty="0">
                    <a:solidFill>
                      <a:schemeClr val="tx1"/>
                    </a:solidFill>
                  </a:endParaRPr>
                </a:p>
              </p:txBody>
            </p:sp>
          </mc:Choice>
          <mc:Fallback xmlns="">
            <p:sp>
              <p:nvSpPr>
                <p:cNvPr id="30" name="椭圆 29">
                  <a:extLst>
                    <a:ext uri="{FF2B5EF4-FFF2-40B4-BE49-F238E27FC236}">
                      <a16:creationId xmlns:a16="http://schemas.microsoft.com/office/drawing/2014/main" id="{77691800-CEFF-4DE1-88DD-8DBC4787DF4D}"/>
                    </a:ext>
                  </a:extLst>
                </p:cNvPr>
                <p:cNvSpPr>
                  <a:spLocks noRot="1" noChangeAspect="1" noMove="1" noResize="1" noEditPoints="1" noAdjustHandles="1" noChangeArrowheads="1" noChangeShapeType="1" noTextEdit="1"/>
                </p:cNvSpPr>
                <p:nvPr/>
              </p:nvSpPr>
              <p:spPr>
                <a:xfrm>
                  <a:off x="8988241" y="3069947"/>
                  <a:ext cx="400418" cy="261632"/>
                </a:xfrm>
                <a:prstGeom prst="ellipse">
                  <a:avLst/>
                </a:prstGeom>
                <a:blipFill>
                  <a:blip r:embed="rId6"/>
                  <a:stretch>
                    <a:fillRect t="-53659" r="-17857"/>
                  </a:stretch>
                </a:blipFill>
                <a:ln>
                  <a:noFill/>
                </a:ln>
              </p:spPr>
              <p:txBody>
                <a:bodyPr/>
                <a:lstStyle/>
                <a:p>
                  <a:r>
                    <a:rPr lang="en-US">
                      <a:noFill/>
                    </a:rPr>
                    <a:t> </a:t>
                  </a:r>
                </a:p>
              </p:txBody>
            </p:sp>
          </mc:Fallback>
        </mc:AlternateContent>
        <p:cxnSp>
          <p:nvCxnSpPr>
            <p:cNvPr id="31" name="直接箭头连接符 30">
              <a:extLst>
                <a:ext uri="{FF2B5EF4-FFF2-40B4-BE49-F238E27FC236}">
                  <a16:creationId xmlns:a16="http://schemas.microsoft.com/office/drawing/2014/main" id="{927A3B97-6A25-4201-B982-215EEBCA17BF}"/>
                </a:ext>
              </a:extLst>
            </p:cNvPr>
            <p:cNvCxnSpPr>
              <a:cxnSpLocks/>
              <a:stCxn id="30" idx="4"/>
              <a:endCxn id="29" idx="0"/>
            </p:cNvCxnSpPr>
            <p:nvPr/>
          </p:nvCxnSpPr>
          <p:spPr>
            <a:xfrm flipH="1">
              <a:off x="9175561" y="3331579"/>
              <a:ext cx="12889" cy="39995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矩形 31">
              <a:extLst>
                <a:ext uri="{FF2B5EF4-FFF2-40B4-BE49-F238E27FC236}">
                  <a16:creationId xmlns:a16="http://schemas.microsoft.com/office/drawing/2014/main" id="{45D2410C-FE18-4585-87B7-8FE983E27D48}"/>
                </a:ext>
              </a:extLst>
            </p:cNvPr>
            <p:cNvSpPr/>
            <p:nvPr/>
          </p:nvSpPr>
          <p:spPr>
            <a:xfrm>
              <a:off x="8565181" y="4954280"/>
              <a:ext cx="1220764" cy="836981"/>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dirty="0">
                  <a:solidFill>
                    <a:schemeClr val="tx1"/>
                  </a:solidFill>
                </a:rPr>
                <a:t>Conv-</a:t>
              </a:r>
              <a:r>
                <a:rPr lang="en-US" altLang="zh-CN" dirty="0">
                  <a:solidFill>
                    <a:schemeClr val="tx1"/>
                  </a:solidFill>
                </a:rPr>
                <a:t>BN-</a:t>
              </a:r>
            </a:p>
            <a:p>
              <a:pPr algn="ctr"/>
              <a:r>
                <a:rPr lang="en-US" altLang="zh-CN" dirty="0">
                  <a:solidFill>
                    <a:schemeClr val="tx1"/>
                  </a:solidFill>
                </a:rPr>
                <a:t>Add-</a:t>
              </a:r>
              <a:r>
                <a:rPr lang="en-US" altLang="zh-CN" dirty="0" err="1">
                  <a:solidFill>
                    <a:schemeClr val="tx1"/>
                  </a:solidFill>
                </a:rPr>
                <a:t>Relu</a:t>
              </a:r>
              <a:endParaRPr lang="en-US" dirty="0">
                <a:solidFill>
                  <a:schemeClr val="tx1"/>
                </a:solidFill>
              </a:endParaRPr>
            </a:p>
          </p:txBody>
        </p:sp>
        <p:cxnSp>
          <p:nvCxnSpPr>
            <p:cNvPr id="33" name="直接箭头连接符 32">
              <a:extLst>
                <a:ext uri="{FF2B5EF4-FFF2-40B4-BE49-F238E27FC236}">
                  <a16:creationId xmlns:a16="http://schemas.microsoft.com/office/drawing/2014/main" id="{C77E580A-F212-4535-B66E-2B93FAED5EBE}"/>
                </a:ext>
              </a:extLst>
            </p:cNvPr>
            <p:cNvCxnSpPr>
              <a:cxnSpLocks/>
              <a:stCxn id="29" idx="2"/>
              <a:endCxn id="32" idx="0"/>
            </p:cNvCxnSpPr>
            <p:nvPr/>
          </p:nvCxnSpPr>
          <p:spPr>
            <a:xfrm>
              <a:off x="9175561" y="4568517"/>
              <a:ext cx="0" cy="38576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4" name="直接箭头连接符 33">
              <a:extLst>
                <a:ext uri="{FF2B5EF4-FFF2-40B4-BE49-F238E27FC236}">
                  <a16:creationId xmlns:a16="http://schemas.microsoft.com/office/drawing/2014/main" id="{C0FBD87E-FEF9-493A-A86C-A833366FC677}"/>
                </a:ext>
              </a:extLst>
            </p:cNvPr>
            <p:cNvCxnSpPr>
              <a:cxnSpLocks/>
              <a:stCxn id="32" idx="2"/>
            </p:cNvCxnSpPr>
            <p:nvPr/>
          </p:nvCxnSpPr>
          <p:spPr>
            <a:xfrm>
              <a:off x="9175561" y="5791260"/>
              <a:ext cx="12889" cy="3047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5" name="连接符: 曲线 34">
              <a:extLst>
                <a:ext uri="{FF2B5EF4-FFF2-40B4-BE49-F238E27FC236}">
                  <a16:creationId xmlns:a16="http://schemas.microsoft.com/office/drawing/2014/main" id="{237BD951-7C07-406C-9C2B-CB84D64A1ECB}"/>
                </a:ext>
              </a:extLst>
            </p:cNvPr>
            <p:cNvCxnSpPr>
              <a:cxnSpLocks/>
              <a:stCxn id="30" idx="6"/>
              <a:endCxn id="32" idx="3"/>
            </p:cNvCxnSpPr>
            <p:nvPr/>
          </p:nvCxnSpPr>
          <p:spPr>
            <a:xfrm>
              <a:off x="9388658" y="3200763"/>
              <a:ext cx="397285" cy="2172008"/>
            </a:xfrm>
            <a:prstGeom prst="curvedConnector3">
              <a:avLst>
                <a:gd name="adj1" fmla="val 15754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6" name="文本框 35">
            <a:extLst>
              <a:ext uri="{FF2B5EF4-FFF2-40B4-BE49-F238E27FC236}">
                <a16:creationId xmlns:a16="http://schemas.microsoft.com/office/drawing/2014/main" id="{3670FCFE-8B27-44E8-B44B-04F965ADEFC4}"/>
              </a:ext>
            </a:extLst>
          </p:cNvPr>
          <p:cNvSpPr txBox="1"/>
          <p:nvPr/>
        </p:nvSpPr>
        <p:spPr>
          <a:xfrm>
            <a:off x="8810070" y="5032320"/>
            <a:ext cx="1597169" cy="707886"/>
          </a:xfrm>
          <a:prstGeom prst="rect">
            <a:avLst/>
          </a:prstGeom>
          <a:noFill/>
        </p:spPr>
        <p:txBody>
          <a:bodyPr wrap="none" rtlCol="0">
            <a:spAutoFit/>
          </a:bodyPr>
          <a:lstStyle/>
          <a:p>
            <a:pPr algn="ctr"/>
            <a:r>
              <a:rPr lang="en-US" altLang="zh-CN" sz="2000" dirty="0"/>
              <a:t>Compiler</a:t>
            </a:r>
          </a:p>
          <a:p>
            <a:pPr algn="ctr"/>
            <a:r>
              <a:rPr lang="en-US" altLang="zh-CN" sz="2000" dirty="0"/>
              <a:t>optimizations</a:t>
            </a:r>
            <a:endParaRPr lang="en-US" sz="2000" dirty="0"/>
          </a:p>
        </p:txBody>
      </p:sp>
      <p:sp>
        <p:nvSpPr>
          <p:cNvPr id="37" name="文本框 36">
            <a:extLst>
              <a:ext uri="{FF2B5EF4-FFF2-40B4-BE49-F238E27FC236}">
                <a16:creationId xmlns:a16="http://schemas.microsoft.com/office/drawing/2014/main" id="{CA1E06E9-796C-4321-B76D-7AF9C1F798B0}"/>
              </a:ext>
            </a:extLst>
          </p:cNvPr>
          <p:cNvSpPr txBox="1"/>
          <p:nvPr/>
        </p:nvSpPr>
        <p:spPr>
          <a:xfrm>
            <a:off x="5075081" y="3286729"/>
            <a:ext cx="1265090" cy="2215991"/>
          </a:xfrm>
          <a:prstGeom prst="rect">
            <a:avLst/>
          </a:prstGeom>
          <a:noFill/>
        </p:spPr>
        <p:txBody>
          <a:bodyPr wrap="none" rtlCol="0">
            <a:spAutoFit/>
          </a:bodyPr>
          <a:lstStyle/>
          <a:p>
            <a:r>
              <a:rPr lang="en-US" sz="13800" b="1" dirty="0">
                <a:solidFill>
                  <a:srgbClr val="C00000"/>
                </a:solidFill>
              </a:rPr>
              <a:t>?</a:t>
            </a:r>
          </a:p>
        </p:txBody>
      </p:sp>
      <p:sp>
        <p:nvSpPr>
          <p:cNvPr id="41" name="箭头: 右 40">
            <a:extLst>
              <a:ext uri="{FF2B5EF4-FFF2-40B4-BE49-F238E27FC236}">
                <a16:creationId xmlns:a16="http://schemas.microsoft.com/office/drawing/2014/main" id="{46FA393C-812E-4D50-9E65-043B950D9C4D}"/>
              </a:ext>
            </a:extLst>
          </p:cNvPr>
          <p:cNvSpPr/>
          <p:nvPr/>
        </p:nvSpPr>
        <p:spPr>
          <a:xfrm>
            <a:off x="9289761" y="4213094"/>
            <a:ext cx="637788" cy="735420"/>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内容占位符 41">
            <a:extLst>
              <a:ext uri="{FF2B5EF4-FFF2-40B4-BE49-F238E27FC236}">
                <a16:creationId xmlns:a16="http://schemas.microsoft.com/office/drawing/2014/main" id="{67587BBD-63DA-4EA4-9B21-93369E460AB4}"/>
              </a:ext>
            </a:extLst>
          </p:cNvPr>
          <p:cNvSpPr txBox="1">
            <a:spLocks/>
          </p:cNvSpPr>
          <p:nvPr/>
        </p:nvSpPr>
        <p:spPr>
          <a:xfrm>
            <a:off x="6292386" y="1250067"/>
            <a:ext cx="5791663" cy="5057601"/>
          </a:xfrm>
          <a:prstGeom prst="rect">
            <a:avLst/>
          </a:prstGeom>
        </p:spPr>
        <p:txBody>
          <a:bodyPr vert="horz" lIns="91440" tIns="45720" rIns="91440" bIns="45720" rtlCol="0">
            <a:normAutofit/>
          </a:bodyPr>
          <a:lstStyle>
            <a:lvl1pPr marL="228594" indent="-228594" algn="l" defTabSz="914377" rtl="0" eaLnBrk="1" latinLnBrk="0" hangingPunct="1">
              <a:lnSpc>
                <a:spcPct val="100000"/>
              </a:lnSpc>
              <a:spcBef>
                <a:spcPts val="1000"/>
              </a:spcBef>
              <a:buClr>
                <a:srgbClr val="0070C0"/>
              </a:buClr>
              <a:buSzPct val="50000"/>
              <a:buFont typeface="Wingdings" panose="05000000000000000000" pitchFamily="2" charset="2"/>
              <a:buChar char="p"/>
              <a:defRPr sz="2800" kern="1200">
                <a:solidFill>
                  <a:schemeClr val="tx1"/>
                </a:solidFill>
                <a:latin typeface="+mn-lt"/>
                <a:ea typeface="微软雅黑" panose="020B0503020204020204" pitchFamily="34" charset="-122"/>
                <a:cs typeface="+mn-cs"/>
              </a:defRPr>
            </a:lvl1pPr>
            <a:lvl2pPr marL="685783" indent="-228594" algn="l" defTabSz="914377" rtl="0" eaLnBrk="1" latinLnBrk="0" hangingPunct="1">
              <a:lnSpc>
                <a:spcPct val="100000"/>
              </a:lnSpc>
              <a:spcBef>
                <a:spcPts val="500"/>
              </a:spcBef>
              <a:buClr>
                <a:srgbClr val="0070C0"/>
              </a:buClr>
              <a:buSzPct val="50000"/>
              <a:buFont typeface="Wingdings" panose="05000000000000000000" pitchFamily="2" charset="2"/>
              <a:buChar char="p"/>
              <a:defRPr sz="2400" kern="1200">
                <a:solidFill>
                  <a:schemeClr val="tx1"/>
                </a:solidFill>
                <a:latin typeface="+mn-lt"/>
                <a:ea typeface="微软雅黑 Light" panose="020B0502040204020203" pitchFamily="34" charset="-122"/>
                <a:cs typeface="+mn-cs"/>
              </a:defRPr>
            </a:lvl2pPr>
            <a:lvl3pPr marL="1142971" indent="-228594" algn="l" defTabSz="914377" rtl="0" eaLnBrk="1" latinLnBrk="0" hangingPunct="1">
              <a:lnSpc>
                <a:spcPct val="100000"/>
              </a:lnSpc>
              <a:spcBef>
                <a:spcPts val="500"/>
              </a:spcBef>
              <a:buClr>
                <a:srgbClr val="0070C0"/>
              </a:buClr>
              <a:buSzPct val="50000"/>
              <a:buFont typeface="Wingdings" panose="05000000000000000000" pitchFamily="2" charset="2"/>
              <a:buChar char="p"/>
              <a:defRPr sz="2000" kern="1200">
                <a:solidFill>
                  <a:schemeClr val="tx1"/>
                </a:solidFill>
                <a:latin typeface="+mn-lt"/>
                <a:ea typeface="微软雅黑 Light" panose="020B0502040204020203" pitchFamily="34" charset="-122"/>
                <a:cs typeface="+mn-cs"/>
              </a:defRPr>
            </a:lvl3pPr>
            <a:lvl4pPr marL="1600160" indent="-228594" algn="l" defTabSz="914377" rtl="0" eaLnBrk="1" latinLnBrk="0" hangingPunct="1">
              <a:lnSpc>
                <a:spcPct val="100000"/>
              </a:lnSpc>
              <a:spcBef>
                <a:spcPts val="500"/>
              </a:spcBef>
              <a:buClr>
                <a:srgbClr val="0070C0"/>
              </a:buClr>
              <a:buSzPct val="50000"/>
              <a:buFont typeface="Wingdings" panose="05000000000000000000" pitchFamily="2" charset="2"/>
              <a:buChar char="p"/>
              <a:defRPr sz="1800" kern="1200">
                <a:solidFill>
                  <a:schemeClr val="tx1"/>
                </a:solidFill>
                <a:latin typeface="+mn-lt"/>
                <a:ea typeface="微软雅黑 Light" panose="020B0502040204020203" pitchFamily="34" charset="-122"/>
                <a:cs typeface="+mn-cs"/>
              </a:defRPr>
            </a:lvl4pPr>
            <a:lvl5pPr marL="2057349" indent="-228594" algn="l" defTabSz="914377" rtl="0" eaLnBrk="1" latinLnBrk="0" hangingPunct="1">
              <a:lnSpc>
                <a:spcPct val="100000"/>
              </a:lnSpc>
              <a:spcBef>
                <a:spcPts val="500"/>
              </a:spcBef>
              <a:buClr>
                <a:srgbClr val="0070C0"/>
              </a:buClr>
              <a:buSzPct val="50000"/>
              <a:buFont typeface="Wingdings" panose="05000000000000000000" pitchFamily="2" charset="2"/>
              <a:buChar char="p"/>
              <a:defRPr sz="1800" kern="1200">
                <a:solidFill>
                  <a:schemeClr val="tx1"/>
                </a:solidFill>
                <a:latin typeface="+mn-lt"/>
                <a:ea typeface="微软雅黑 Light" panose="020B0502040204020203" pitchFamily="34" charset="-122"/>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DNN compilers: for accelerating deep learning programs</a:t>
            </a:r>
          </a:p>
          <a:p>
            <a:pPr lvl="1"/>
            <a:r>
              <a:rPr lang="en-US" dirty="0"/>
              <a:t>Need operator graph as input</a:t>
            </a:r>
          </a:p>
        </p:txBody>
      </p:sp>
      <p:sp>
        <p:nvSpPr>
          <p:cNvPr id="46" name="箭头: 右 45">
            <a:extLst>
              <a:ext uri="{FF2B5EF4-FFF2-40B4-BE49-F238E27FC236}">
                <a16:creationId xmlns:a16="http://schemas.microsoft.com/office/drawing/2014/main" id="{99A5C85E-3F53-4132-A18C-7DDFFD1096C3}"/>
              </a:ext>
            </a:extLst>
          </p:cNvPr>
          <p:cNvSpPr/>
          <p:nvPr/>
        </p:nvSpPr>
        <p:spPr>
          <a:xfrm>
            <a:off x="4937709" y="5203901"/>
            <a:ext cx="1440321" cy="649454"/>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4304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1" grpId="0" animBg="1"/>
      <p:bldP spid="45" grpId="0"/>
      <p:bldP spid="4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93BDDFC-135C-4C24-9328-2D11B61B91CA}"/>
              </a:ext>
            </a:extLst>
          </p:cNvPr>
          <p:cNvSpPr>
            <a:spLocks noGrp="1"/>
          </p:cNvSpPr>
          <p:nvPr>
            <p:ph type="title"/>
          </p:nvPr>
        </p:nvSpPr>
        <p:spPr/>
        <p:txBody>
          <a:bodyPr/>
          <a:lstStyle/>
          <a:p>
            <a:r>
              <a:rPr lang="en-US" dirty="0"/>
              <a:t>Reference Graph</a:t>
            </a:r>
          </a:p>
        </p:txBody>
      </p:sp>
      <p:sp>
        <p:nvSpPr>
          <p:cNvPr id="3" name="内容占位符 2">
            <a:extLst>
              <a:ext uri="{FF2B5EF4-FFF2-40B4-BE49-F238E27FC236}">
                <a16:creationId xmlns:a16="http://schemas.microsoft.com/office/drawing/2014/main" id="{E8A0EA2B-BEDC-4A70-B936-D893DF44D420}"/>
              </a:ext>
            </a:extLst>
          </p:cNvPr>
          <p:cNvSpPr>
            <a:spLocks noGrp="1"/>
          </p:cNvSpPr>
          <p:nvPr>
            <p:ph idx="1"/>
          </p:nvPr>
        </p:nvSpPr>
        <p:spPr/>
        <p:txBody>
          <a:bodyPr/>
          <a:lstStyle/>
          <a:p>
            <a:r>
              <a:rPr lang="en-US" dirty="0"/>
              <a:t>Node: </a:t>
            </a:r>
            <a:r>
              <a:rPr lang="en-US" b="1" i="1" dirty="0" err="1">
                <a:solidFill>
                  <a:srgbClr val="C00000"/>
                </a:solidFill>
              </a:rPr>
              <a:t>ShadowNode</a:t>
            </a:r>
            <a:r>
              <a:rPr lang="en-US" dirty="0"/>
              <a:t> (abbr. as SN), one for each object</a:t>
            </a:r>
          </a:p>
          <a:p>
            <a:pPr lvl="1"/>
            <a:r>
              <a:rPr lang="en-US" dirty="0"/>
              <a:t>A special SN #0 for external</a:t>
            </a:r>
          </a:p>
        </p:txBody>
      </p:sp>
      <p:sp>
        <p:nvSpPr>
          <p:cNvPr id="4" name="灯片编号占位符 3">
            <a:extLst>
              <a:ext uri="{FF2B5EF4-FFF2-40B4-BE49-F238E27FC236}">
                <a16:creationId xmlns:a16="http://schemas.microsoft.com/office/drawing/2014/main" id="{9D4C6C83-53B1-491E-BDFE-131328F36565}"/>
              </a:ext>
            </a:extLst>
          </p:cNvPr>
          <p:cNvSpPr>
            <a:spLocks noGrp="1"/>
          </p:cNvSpPr>
          <p:nvPr>
            <p:ph type="sldNum" sz="quarter" idx="4"/>
          </p:nvPr>
        </p:nvSpPr>
        <p:spPr>
          <a:xfrm>
            <a:off x="11778342" y="6618588"/>
            <a:ext cx="1066800" cy="206049"/>
          </a:xfrm>
        </p:spPr>
        <p:txBody>
          <a:bodyPr/>
          <a:lstStyle/>
          <a:p>
            <a:fld id="{A20E5029-513D-4C5A-B99E-82F8E1FDD8A9}" type="slidenum">
              <a:rPr lang="en-US" smtClean="0"/>
              <a:t>20</a:t>
            </a:fld>
            <a:endParaRPr lang="en-US"/>
          </a:p>
        </p:txBody>
      </p:sp>
      <p:sp>
        <p:nvSpPr>
          <p:cNvPr id="25" name="文本框 24">
            <a:extLst>
              <a:ext uri="{FF2B5EF4-FFF2-40B4-BE49-F238E27FC236}">
                <a16:creationId xmlns:a16="http://schemas.microsoft.com/office/drawing/2014/main" id="{F8563312-52F5-46D8-AF9A-872C023C7735}"/>
              </a:ext>
            </a:extLst>
          </p:cNvPr>
          <p:cNvSpPr txBox="1"/>
          <p:nvPr/>
        </p:nvSpPr>
        <p:spPr>
          <a:xfrm>
            <a:off x="6867607" y="3388597"/>
            <a:ext cx="4529741" cy="1938992"/>
          </a:xfrm>
          <a:prstGeom prst="rect">
            <a:avLst/>
          </a:prstGeom>
          <a:solidFill>
            <a:schemeClr val="accent6">
              <a:lumMod val="20000"/>
              <a:lumOff val="80000"/>
            </a:schemeClr>
          </a:solidFill>
          <a:ln>
            <a:solidFill>
              <a:schemeClr val="tx1"/>
            </a:solidFill>
          </a:ln>
        </p:spPr>
        <p:txBody>
          <a:bodyPr wrap="square">
            <a:spAutoFit/>
          </a:bodyPr>
          <a:lstStyle/>
          <a:p>
            <a:r>
              <a:rPr lang="en-US" sz="2400" b="0" dirty="0">
                <a:solidFill>
                  <a:srgbClr val="0000FF"/>
                </a:solidFill>
                <a:effectLst/>
                <a:latin typeface="Consolas" panose="020B0609020204030204" pitchFamily="49" charset="0"/>
              </a:rPr>
              <a:t>def</a:t>
            </a:r>
            <a:r>
              <a:rPr lang="en-US" sz="2400" b="0" dirty="0">
                <a:solidFill>
                  <a:srgbClr val="3B3B3B"/>
                </a:solidFill>
                <a:effectLst/>
                <a:latin typeface="Consolas" panose="020B0609020204030204" pitchFamily="49" charset="0"/>
              </a:rPr>
              <a:t> </a:t>
            </a:r>
            <a:r>
              <a:rPr lang="en-US" sz="2400" b="0" dirty="0">
                <a:solidFill>
                  <a:srgbClr val="795E26"/>
                </a:solidFill>
                <a:effectLst/>
                <a:latin typeface="Consolas" panose="020B0609020204030204" pitchFamily="49" charset="0"/>
              </a:rPr>
              <a:t>f</a:t>
            </a:r>
            <a:r>
              <a:rPr lang="en-US" sz="2400" b="0" dirty="0">
                <a:solidFill>
                  <a:srgbClr val="3B3B3B"/>
                </a:solidFill>
                <a:effectLst/>
                <a:latin typeface="Consolas" panose="020B0609020204030204" pitchFamily="49" charset="0"/>
              </a:rPr>
              <a:t>(</a:t>
            </a:r>
            <a:r>
              <a:rPr lang="en-US" sz="2400" b="0" dirty="0">
                <a:solidFill>
                  <a:srgbClr val="001080"/>
                </a:solidFill>
                <a:effectLst/>
                <a:latin typeface="Consolas" panose="020B0609020204030204" pitchFamily="49" charset="0"/>
              </a:rPr>
              <a:t>x</a:t>
            </a:r>
            <a:r>
              <a:rPr lang="en-US" sz="2400" b="0" dirty="0">
                <a:solidFill>
                  <a:srgbClr val="3B3B3B"/>
                </a:solidFill>
                <a:effectLst/>
                <a:latin typeface="Consolas" panose="020B0609020204030204" pitchFamily="49" charset="0"/>
              </a:rPr>
              <a:t>, </a:t>
            </a:r>
            <a:r>
              <a:rPr lang="en-US" sz="2400" b="0" dirty="0">
                <a:solidFill>
                  <a:srgbClr val="001080"/>
                </a:solidFill>
                <a:effectLst/>
                <a:latin typeface="Consolas" panose="020B0609020204030204" pitchFamily="49" charset="0"/>
              </a:rPr>
              <a:t>y</a:t>
            </a:r>
            <a:r>
              <a:rPr lang="en-US" sz="2400" b="0" dirty="0">
                <a:solidFill>
                  <a:srgbClr val="3B3B3B"/>
                </a:solidFill>
                <a:effectLst/>
                <a:latin typeface="Consolas" panose="020B0609020204030204" pitchFamily="49" charset="0"/>
              </a:rPr>
              <a:t>):</a:t>
            </a:r>
          </a:p>
          <a:p>
            <a:r>
              <a:rPr lang="en-US" sz="2400" b="0" dirty="0">
                <a:solidFill>
                  <a:srgbClr val="3B3B3B"/>
                </a:solidFill>
                <a:effectLst/>
                <a:latin typeface="Consolas" panose="020B0609020204030204" pitchFamily="49" charset="0"/>
              </a:rPr>
              <a:t>  ......</a:t>
            </a:r>
          </a:p>
          <a:p>
            <a:br>
              <a:rPr lang="en-US" sz="2400" b="0" dirty="0">
                <a:solidFill>
                  <a:srgbClr val="3B3B3B"/>
                </a:solidFill>
                <a:effectLst/>
                <a:latin typeface="Consolas" panose="020B0609020204030204" pitchFamily="49" charset="0"/>
              </a:rPr>
            </a:br>
            <a:r>
              <a:rPr lang="en-US" sz="2400" b="0" dirty="0">
                <a:solidFill>
                  <a:srgbClr val="001080"/>
                </a:solidFill>
                <a:effectLst/>
                <a:latin typeface="Consolas" panose="020B0609020204030204" pitchFamily="49" charset="0"/>
              </a:rPr>
              <a:t>tensor</a:t>
            </a:r>
            <a:r>
              <a:rPr lang="en-US" sz="2400" b="0" dirty="0">
                <a:solidFill>
                  <a:srgbClr val="000000"/>
                </a:solidFill>
                <a:effectLst/>
                <a:latin typeface="Consolas" panose="020B0609020204030204" pitchFamily="49" charset="0"/>
              </a:rPr>
              <a:t>=</a:t>
            </a:r>
            <a:r>
              <a:rPr lang="en-US" sz="2400" b="0" dirty="0" err="1">
                <a:solidFill>
                  <a:srgbClr val="3B3B3B"/>
                </a:solidFill>
                <a:effectLst/>
                <a:latin typeface="Consolas" panose="020B0609020204030204" pitchFamily="49" charset="0"/>
              </a:rPr>
              <a:t>torch.rand</a:t>
            </a:r>
            <a:r>
              <a:rPr lang="en-US" sz="2400" b="0" dirty="0">
                <a:solidFill>
                  <a:srgbClr val="3B3B3B"/>
                </a:solidFill>
                <a:effectLst/>
                <a:latin typeface="Consolas" panose="020B0609020204030204" pitchFamily="49" charset="0"/>
              </a:rPr>
              <a:t>((</a:t>
            </a:r>
            <a:r>
              <a:rPr lang="en-US" sz="2400" b="0" dirty="0">
                <a:solidFill>
                  <a:srgbClr val="098658"/>
                </a:solidFill>
                <a:effectLst/>
                <a:latin typeface="Consolas" panose="020B0609020204030204" pitchFamily="49" charset="0"/>
              </a:rPr>
              <a:t>3</a:t>
            </a:r>
            <a:r>
              <a:rPr lang="en-US" sz="2400" b="0" dirty="0">
                <a:solidFill>
                  <a:srgbClr val="3B3B3B"/>
                </a:solidFill>
                <a:effectLst/>
                <a:latin typeface="Consolas" panose="020B0609020204030204" pitchFamily="49" charset="0"/>
              </a:rPr>
              <a:t>,</a:t>
            </a:r>
            <a:r>
              <a:rPr lang="en-US" sz="2400" b="0" dirty="0">
                <a:solidFill>
                  <a:srgbClr val="098658"/>
                </a:solidFill>
                <a:effectLst/>
                <a:latin typeface="Consolas" panose="020B0609020204030204" pitchFamily="49" charset="0"/>
              </a:rPr>
              <a:t>3</a:t>
            </a:r>
            <a:r>
              <a:rPr lang="en-US" sz="2400" b="0" dirty="0">
                <a:solidFill>
                  <a:srgbClr val="3B3B3B"/>
                </a:solidFill>
                <a:effectLst/>
                <a:latin typeface="Consolas" panose="020B0609020204030204" pitchFamily="49" charset="0"/>
              </a:rPr>
              <a:t>)) </a:t>
            </a:r>
          </a:p>
          <a:p>
            <a:r>
              <a:rPr lang="en-US" sz="2400" b="0" dirty="0">
                <a:solidFill>
                  <a:srgbClr val="795E26"/>
                </a:solidFill>
                <a:effectLst/>
                <a:latin typeface="Consolas" panose="020B0609020204030204" pitchFamily="49" charset="0"/>
              </a:rPr>
              <a:t>f</a:t>
            </a:r>
            <a:r>
              <a:rPr lang="en-US" sz="2400" b="0" dirty="0">
                <a:solidFill>
                  <a:srgbClr val="3B3B3B"/>
                </a:solidFill>
                <a:effectLst/>
                <a:latin typeface="Consolas" panose="020B0609020204030204" pitchFamily="49" charset="0"/>
              </a:rPr>
              <a:t>([</a:t>
            </a:r>
            <a:r>
              <a:rPr lang="en-US" sz="2400" b="0" dirty="0">
                <a:solidFill>
                  <a:srgbClr val="001080"/>
                </a:solidFill>
                <a:effectLst/>
                <a:latin typeface="Consolas" panose="020B0609020204030204" pitchFamily="49" charset="0"/>
              </a:rPr>
              <a:t>tensor</a:t>
            </a:r>
            <a:r>
              <a:rPr lang="en-US" sz="2400" b="0" dirty="0">
                <a:solidFill>
                  <a:srgbClr val="3B3B3B"/>
                </a:solidFill>
                <a:effectLst/>
                <a:latin typeface="Consolas" panose="020B0609020204030204" pitchFamily="49" charset="0"/>
              </a:rPr>
              <a:t>], </a:t>
            </a:r>
            <a:r>
              <a:rPr lang="en-US" sz="2400" b="0" dirty="0">
                <a:solidFill>
                  <a:srgbClr val="098658"/>
                </a:solidFill>
                <a:effectLst/>
                <a:latin typeface="Consolas" panose="020B0609020204030204" pitchFamily="49" charset="0"/>
              </a:rPr>
              <a:t>2.0</a:t>
            </a:r>
            <a:r>
              <a:rPr lang="en-US" sz="2400" b="0" dirty="0">
                <a:solidFill>
                  <a:srgbClr val="3B3B3B"/>
                </a:solidFill>
                <a:effectLst/>
                <a:latin typeface="Consolas" panose="020B0609020204030204" pitchFamily="49" charset="0"/>
              </a:rPr>
              <a:t>)</a:t>
            </a:r>
          </a:p>
        </p:txBody>
      </p:sp>
      <p:sp>
        <p:nvSpPr>
          <p:cNvPr id="55" name="文本框 54">
            <a:extLst>
              <a:ext uri="{FF2B5EF4-FFF2-40B4-BE49-F238E27FC236}">
                <a16:creationId xmlns:a16="http://schemas.microsoft.com/office/drawing/2014/main" id="{5F541B7E-A8DA-4527-8851-67CA425471BF}"/>
              </a:ext>
            </a:extLst>
          </p:cNvPr>
          <p:cNvSpPr txBox="1"/>
          <p:nvPr/>
        </p:nvSpPr>
        <p:spPr>
          <a:xfrm>
            <a:off x="7521226" y="5714170"/>
            <a:ext cx="2698041" cy="461665"/>
          </a:xfrm>
          <a:prstGeom prst="rect">
            <a:avLst/>
          </a:prstGeom>
          <a:noFill/>
        </p:spPr>
        <p:txBody>
          <a:bodyPr wrap="square" rtlCol="0">
            <a:spAutoFit/>
          </a:bodyPr>
          <a:lstStyle/>
          <a:p>
            <a:r>
              <a:rPr lang="en-US" sz="2400" dirty="0"/>
              <a:t>The user program</a:t>
            </a:r>
          </a:p>
        </p:txBody>
      </p:sp>
      <p:sp>
        <p:nvSpPr>
          <p:cNvPr id="57" name="文本框 56">
            <a:extLst>
              <a:ext uri="{FF2B5EF4-FFF2-40B4-BE49-F238E27FC236}">
                <a16:creationId xmlns:a16="http://schemas.microsoft.com/office/drawing/2014/main" id="{616A4935-F543-45F9-B9BC-451198013AA6}"/>
              </a:ext>
            </a:extLst>
          </p:cNvPr>
          <p:cNvSpPr txBox="1"/>
          <p:nvPr/>
        </p:nvSpPr>
        <p:spPr>
          <a:xfrm>
            <a:off x="1824489" y="6194729"/>
            <a:ext cx="2703882" cy="461665"/>
          </a:xfrm>
          <a:prstGeom prst="rect">
            <a:avLst/>
          </a:prstGeom>
          <a:noFill/>
        </p:spPr>
        <p:txBody>
          <a:bodyPr wrap="none" rtlCol="0">
            <a:spAutoFit/>
          </a:bodyPr>
          <a:lstStyle/>
          <a:p>
            <a:r>
              <a:rPr lang="en-US" sz="2400" dirty="0"/>
              <a:t>The reference graph</a:t>
            </a:r>
          </a:p>
        </p:txBody>
      </p:sp>
      <p:grpSp>
        <p:nvGrpSpPr>
          <p:cNvPr id="137" name="组合 136">
            <a:extLst>
              <a:ext uri="{FF2B5EF4-FFF2-40B4-BE49-F238E27FC236}">
                <a16:creationId xmlns:a16="http://schemas.microsoft.com/office/drawing/2014/main" id="{7EED6E2B-AB10-4B7C-86FE-5E2BA155FBA3}"/>
              </a:ext>
            </a:extLst>
          </p:cNvPr>
          <p:cNvGrpSpPr/>
          <p:nvPr/>
        </p:nvGrpSpPr>
        <p:grpSpPr>
          <a:xfrm>
            <a:off x="921585" y="2315020"/>
            <a:ext cx="4845098" cy="3884604"/>
            <a:chOff x="6734476" y="7357051"/>
            <a:chExt cx="4845098" cy="3884604"/>
          </a:xfrm>
        </p:grpSpPr>
        <p:sp>
          <p:nvSpPr>
            <p:cNvPr id="128" name="矩形: 圆角 127">
              <a:extLst>
                <a:ext uri="{FF2B5EF4-FFF2-40B4-BE49-F238E27FC236}">
                  <a16:creationId xmlns:a16="http://schemas.microsoft.com/office/drawing/2014/main" id="{B930E07B-520E-4F53-8F04-FF3ADDB5AAE7}"/>
                </a:ext>
              </a:extLst>
            </p:cNvPr>
            <p:cNvSpPr/>
            <p:nvPr/>
          </p:nvSpPr>
          <p:spPr>
            <a:xfrm>
              <a:off x="7458644" y="9086252"/>
              <a:ext cx="2136010" cy="712830"/>
            </a:xfrm>
            <a:prstGeom prst="roundRect">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wrap="none" rtlCol="0" anchor="ctr"/>
            <a:lstStyle/>
            <a:p>
              <a:r>
                <a:rPr lang="en-US" sz="2400" dirty="0">
                  <a:cs typeface="Times New Roman" panose="02020603050405020304" pitchFamily="18" charset="0"/>
                </a:rPr>
                <a:t>SN </a:t>
              </a:r>
            </a:p>
            <a:p>
              <a:r>
                <a:rPr lang="en-US" sz="2400" dirty="0">
                  <a:cs typeface="Times New Roman" panose="02020603050405020304" pitchFamily="18" charset="0"/>
                </a:rPr>
                <a:t>#1</a:t>
              </a:r>
              <a:endParaRPr lang="en-US" dirty="0">
                <a:cs typeface="Times New Roman" panose="02020603050405020304" pitchFamily="18" charset="0"/>
              </a:endParaRPr>
            </a:p>
          </p:txBody>
        </p:sp>
        <p:sp>
          <p:nvSpPr>
            <p:cNvPr id="129" name="椭圆 128">
              <a:extLst>
                <a:ext uri="{FF2B5EF4-FFF2-40B4-BE49-F238E27FC236}">
                  <a16:creationId xmlns:a16="http://schemas.microsoft.com/office/drawing/2014/main" id="{4CDCAA97-BD12-488C-9CB6-3143CAE0799F}"/>
                </a:ext>
              </a:extLst>
            </p:cNvPr>
            <p:cNvSpPr/>
            <p:nvPr/>
          </p:nvSpPr>
          <p:spPr>
            <a:xfrm>
              <a:off x="8156690" y="9209511"/>
              <a:ext cx="1309494" cy="502803"/>
            </a:xfrm>
            <a:prstGeom prst="ellipse">
              <a:avLst/>
            </a:prstGeom>
          </p:spPr>
          <p:style>
            <a:lnRef idx="2">
              <a:schemeClr val="dk1"/>
            </a:lnRef>
            <a:fillRef idx="1">
              <a:schemeClr val="lt1"/>
            </a:fillRef>
            <a:effectRef idx="0">
              <a:schemeClr val="dk1"/>
            </a:effectRef>
            <a:fontRef idx="minor">
              <a:schemeClr val="dk1"/>
            </a:fontRef>
          </p:style>
          <p:txBody>
            <a:bodyPr wrap="none" rtlCol="0" anchor="ctr"/>
            <a:lstStyle/>
            <a:p>
              <a:pPr algn="ctr"/>
              <a:r>
                <a:rPr lang="en-US" sz="2000" b="0" dirty="0">
                  <a:solidFill>
                    <a:srgbClr val="3B3B3B"/>
                  </a:solidFill>
                  <a:effectLst/>
                  <a:latin typeface="Consolas" panose="020B0609020204030204" pitchFamily="49" charset="0"/>
                </a:rPr>
                <a:t>[</a:t>
              </a:r>
              <a:r>
                <a:rPr lang="en-US" sz="2000" b="0" dirty="0">
                  <a:solidFill>
                    <a:schemeClr val="tx1"/>
                  </a:solidFill>
                  <a:effectLst/>
                  <a:latin typeface="Consolas" panose="020B0609020204030204" pitchFamily="49" charset="0"/>
                </a:rPr>
                <a:t>Tensor</a:t>
              </a:r>
              <a:r>
                <a:rPr lang="en-US" sz="2000" b="0" dirty="0">
                  <a:solidFill>
                    <a:srgbClr val="3B3B3B"/>
                  </a:solidFill>
                  <a:effectLst/>
                  <a:latin typeface="Consolas" panose="020B0609020204030204" pitchFamily="49" charset="0"/>
                </a:rPr>
                <a:t>]</a:t>
              </a:r>
              <a:endParaRPr lang="en-US" sz="2000" dirty="0">
                <a:cs typeface="Times New Roman" panose="02020603050405020304" pitchFamily="18" charset="0"/>
              </a:endParaRPr>
            </a:p>
          </p:txBody>
        </p:sp>
        <p:sp>
          <p:nvSpPr>
            <p:cNvPr id="130" name="矩形: 圆角 129">
              <a:extLst>
                <a:ext uri="{FF2B5EF4-FFF2-40B4-BE49-F238E27FC236}">
                  <a16:creationId xmlns:a16="http://schemas.microsoft.com/office/drawing/2014/main" id="{9EFF6A29-816D-4C58-9275-59DA2D5E9558}"/>
                </a:ext>
              </a:extLst>
            </p:cNvPr>
            <p:cNvSpPr/>
            <p:nvPr/>
          </p:nvSpPr>
          <p:spPr>
            <a:xfrm>
              <a:off x="7090103" y="10363239"/>
              <a:ext cx="1899218" cy="712830"/>
            </a:xfrm>
            <a:prstGeom prst="roundRect">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wrap="none" rtlCol="0" anchor="ctr"/>
            <a:lstStyle/>
            <a:p>
              <a:r>
                <a:rPr lang="en-US" sz="2400" dirty="0">
                  <a:cs typeface="Times New Roman" panose="02020603050405020304" pitchFamily="18" charset="0"/>
                </a:rPr>
                <a:t>SN</a:t>
              </a:r>
            </a:p>
            <a:p>
              <a:r>
                <a:rPr lang="en-US" sz="2400" dirty="0">
                  <a:cs typeface="Times New Roman" panose="02020603050405020304" pitchFamily="18" charset="0"/>
                </a:rPr>
                <a:t>#2</a:t>
              </a:r>
              <a:endParaRPr lang="en-US" dirty="0">
                <a:cs typeface="Times New Roman" panose="02020603050405020304" pitchFamily="18" charset="0"/>
              </a:endParaRPr>
            </a:p>
          </p:txBody>
        </p:sp>
        <p:sp>
          <p:nvSpPr>
            <p:cNvPr id="131" name="椭圆 130">
              <a:extLst>
                <a:ext uri="{FF2B5EF4-FFF2-40B4-BE49-F238E27FC236}">
                  <a16:creationId xmlns:a16="http://schemas.microsoft.com/office/drawing/2014/main" id="{88E0E612-51BC-4C3B-97D6-37B70C023E05}"/>
                </a:ext>
              </a:extLst>
            </p:cNvPr>
            <p:cNvSpPr/>
            <p:nvPr/>
          </p:nvSpPr>
          <p:spPr>
            <a:xfrm>
              <a:off x="7852060" y="10481133"/>
              <a:ext cx="1024966" cy="502803"/>
            </a:xfrm>
            <a:prstGeom prst="ellipse">
              <a:avLst/>
            </a:prstGeom>
          </p:spPr>
          <p:style>
            <a:lnRef idx="2">
              <a:schemeClr val="dk1"/>
            </a:lnRef>
            <a:fillRef idx="1">
              <a:schemeClr val="lt1"/>
            </a:fillRef>
            <a:effectRef idx="0">
              <a:schemeClr val="dk1"/>
            </a:effectRef>
            <a:fontRef idx="minor">
              <a:schemeClr val="dk1"/>
            </a:fontRef>
          </p:style>
          <p:txBody>
            <a:bodyPr wrap="none" rtlCol="0" anchor="ctr"/>
            <a:lstStyle/>
            <a:p>
              <a:pPr algn="ctr"/>
              <a:r>
                <a:rPr lang="en-US" sz="2400" dirty="0">
                  <a:cs typeface="Times New Roman" panose="02020603050405020304" pitchFamily="18" charset="0"/>
                </a:rPr>
                <a:t>Tensor</a:t>
              </a:r>
            </a:p>
          </p:txBody>
        </p:sp>
        <p:sp>
          <p:nvSpPr>
            <p:cNvPr id="132" name="矩形: 圆角 131">
              <a:extLst>
                <a:ext uri="{FF2B5EF4-FFF2-40B4-BE49-F238E27FC236}">
                  <a16:creationId xmlns:a16="http://schemas.microsoft.com/office/drawing/2014/main" id="{D503EB2D-84B2-4E82-9948-4EF2C2B4EC6B}"/>
                </a:ext>
              </a:extLst>
            </p:cNvPr>
            <p:cNvSpPr/>
            <p:nvPr/>
          </p:nvSpPr>
          <p:spPr>
            <a:xfrm>
              <a:off x="9147000" y="10356260"/>
              <a:ext cx="1900949" cy="711311"/>
            </a:xfrm>
            <a:prstGeom prst="roundRect">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wrap="none" rtlCol="0" anchor="ctr"/>
            <a:lstStyle/>
            <a:p>
              <a:r>
                <a:rPr lang="en-US" sz="2400" dirty="0">
                  <a:cs typeface="Times New Roman" panose="02020603050405020304" pitchFamily="18" charset="0"/>
                </a:rPr>
                <a:t>SN</a:t>
              </a:r>
            </a:p>
            <a:p>
              <a:r>
                <a:rPr lang="en-US" sz="2400" dirty="0">
                  <a:cs typeface="Times New Roman" panose="02020603050405020304" pitchFamily="18" charset="0"/>
                </a:rPr>
                <a:t>#3</a:t>
              </a:r>
            </a:p>
          </p:txBody>
        </p:sp>
        <p:sp>
          <p:nvSpPr>
            <p:cNvPr id="133" name="椭圆 132">
              <a:extLst>
                <a:ext uri="{FF2B5EF4-FFF2-40B4-BE49-F238E27FC236}">
                  <a16:creationId xmlns:a16="http://schemas.microsoft.com/office/drawing/2014/main" id="{14204A49-1D35-4D2F-B5EE-0E386BC2859C}"/>
                </a:ext>
              </a:extLst>
            </p:cNvPr>
            <p:cNvSpPr/>
            <p:nvPr/>
          </p:nvSpPr>
          <p:spPr>
            <a:xfrm>
              <a:off x="9935056" y="10478052"/>
              <a:ext cx="1024966" cy="502803"/>
            </a:xfrm>
            <a:prstGeom prst="ellipse">
              <a:avLst/>
            </a:prstGeom>
          </p:spPr>
          <p:style>
            <a:lnRef idx="2">
              <a:schemeClr val="dk1"/>
            </a:lnRef>
            <a:fillRef idx="1">
              <a:schemeClr val="lt1"/>
            </a:fillRef>
            <a:effectRef idx="0">
              <a:schemeClr val="dk1"/>
            </a:effectRef>
            <a:fontRef idx="minor">
              <a:schemeClr val="dk1"/>
            </a:fontRef>
          </p:style>
          <p:txBody>
            <a:bodyPr wrap="none" rtlCol="0" anchor="ctr"/>
            <a:lstStyle/>
            <a:p>
              <a:r>
                <a:rPr lang="en-US" sz="2400" dirty="0">
                  <a:cs typeface="Times New Roman" panose="02020603050405020304" pitchFamily="18" charset="0"/>
                </a:rPr>
                <a:t>2.0</a:t>
              </a:r>
            </a:p>
          </p:txBody>
        </p:sp>
        <p:sp>
          <p:nvSpPr>
            <p:cNvPr id="134" name="矩形: 圆角 133">
              <a:extLst>
                <a:ext uri="{FF2B5EF4-FFF2-40B4-BE49-F238E27FC236}">
                  <a16:creationId xmlns:a16="http://schemas.microsoft.com/office/drawing/2014/main" id="{049AC02E-C41A-4A55-BC9B-DD68A35413CB}"/>
                </a:ext>
              </a:extLst>
            </p:cNvPr>
            <p:cNvSpPr/>
            <p:nvPr/>
          </p:nvSpPr>
          <p:spPr>
            <a:xfrm>
              <a:off x="7090105" y="7475485"/>
              <a:ext cx="1899218" cy="1047702"/>
            </a:xfrm>
            <a:prstGeom prst="roundRect">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wrap="none" rtlCol="0" anchor="ctr"/>
            <a:lstStyle/>
            <a:p>
              <a:r>
                <a:rPr lang="en-US" sz="2400" dirty="0">
                  <a:cs typeface="Times New Roman" panose="02020603050405020304" pitchFamily="18" charset="0"/>
                </a:rPr>
                <a:t>SN</a:t>
              </a:r>
            </a:p>
            <a:p>
              <a:r>
                <a:rPr lang="en-US" sz="2400" dirty="0">
                  <a:cs typeface="Times New Roman" panose="02020603050405020304" pitchFamily="18" charset="0"/>
                </a:rPr>
                <a:t>#0</a:t>
              </a:r>
            </a:p>
            <a:p>
              <a:r>
                <a:rPr lang="en-US" dirty="0">
                  <a:cs typeface="Times New Roman" panose="02020603050405020304" pitchFamily="18" charset="0"/>
                </a:rPr>
                <a:t>(external)</a:t>
              </a:r>
            </a:p>
          </p:txBody>
        </p:sp>
        <p:sp>
          <p:nvSpPr>
            <p:cNvPr id="135" name="椭圆 134">
              <a:extLst>
                <a:ext uri="{FF2B5EF4-FFF2-40B4-BE49-F238E27FC236}">
                  <a16:creationId xmlns:a16="http://schemas.microsoft.com/office/drawing/2014/main" id="{E43ACB77-5417-4710-9BCA-665FE243B5ED}"/>
                </a:ext>
              </a:extLst>
            </p:cNvPr>
            <p:cNvSpPr/>
            <p:nvPr/>
          </p:nvSpPr>
          <p:spPr>
            <a:xfrm>
              <a:off x="7828701" y="7641918"/>
              <a:ext cx="1024966" cy="714777"/>
            </a:xfrm>
            <a:prstGeom prst="ellipse">
              <a:avLst/>
            </a:prstGeom>
          </p:spPr>
          <p:style>
            <a:lnRef idx="2">
              <a:schemeClr val="dk1"/>
            </a:lnRef>
            <a:fillRef idx="1">
              <a:schemeClr val="lt1"/>
            </a:fillRef>
            <a:effectRef idx="0">
              <a:schemeClr val="dk1"/>
            </a:effectRef>
            <a:fontRef idx="minor">
              <a:schemeClr val="dk1"/>
            </a:fontRef>
          </p:style>
          <p:txBody>
            <a:bodyPr wrap="none" rtlCol="0" anchor="ctr"/>
            <a:lstStyle/>
            <a:p>
              <a:pPr algn="ctr">
                <a:lnSpc>
                  <a:spcPct val="80000"/>
                </a:lnSpc>
              </a:pPr>
              <a:r>
                <a:rPr lang="en-US" sz="2400" dirty="0">
                  <a:cs typeface="Times New Roman" panose="02020603050405020304" pitchFamily="18" charset="0"/>
                </a:rPr>
                <a:t>…</a:t>
              </a:r>
            </a:p>
          </p:txBody>
        </p:sp>
        <p:sp>
          <p:nvSpPr>
            <p:cNvPr id="136" name="矩形 135">
              <a:extLst>
                <a:ext uri="{FF2B5EF4-FFF2-40B4-BE49-F238E27FC236}">
                  <a16:creationId xmlns:a16="http://schemas.microsoft.com/office/drawing/2014/main" id="{E20674A5-AA94-4B16-BFE9-C0931EDCA888}"/>
                </a:ext>
              </a:extLst>
            </p:cNvPr>
            <p:cNvSpPr/>
            <p:nvPr/>
          </p:nvSpPr>
          <p:spPr>
            <a:xfrm>
              <a:off x="6734476" y="7357051"/>
              <a:ext cx="4845098" cy="38846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cxnSp>
        <p:nvCxnSpPr>
          <p:cNvPr id="8" name="直线连接符 7">
            <a:extLst>
              <a:ext uri="{FF2B5EF4-FFF2-40B4-BE49-F238E27FC236}">
                <a16:creationId xmlns:a16="http://schemas.microsoft.com/office/drawing/2014/main" id="{9BE4A557-D92C-FB54-7896-D597ED210725}"/>
              </a:ext>
            </a:extLst>
          </p:cNvPr>
          <p:cNvCxnSpPr>
            <a:cxnSpLocks/>
          </p:cNvCxnSpPr>
          <p:nvPr/>
        </p:nvCxnSpPr>
        <p:spPr>
          <a:xfrm flipV="1">
            <a:off x="3064135" y="4757051"/>
            <a:ext cx="3885305" cy="459842"/>
          </a:xfrm>
          <a:prstGeom prst="line">
            <a:avLst/>
          </a:prstGeom>
          <a:ln w="76200">
            <a:solidFill>
              <a:schemeClr val="accent4"/>
            </a:solidFill>
            <a:headEnd type="stealth"/>
            <a:tailEnd type="none" w="lg" len="lg"/>
          </a:ln>
        </p:spPr>
        <p:style>
          <a:lnRef idx="1">
            <a:schemeClr val="dk1"/>
          </a:lnRef>
          <a:fillRef idx="0">
            <a:schemeClr val="dk1"/>
          </a:fillRef>
          <a:effectRef idx="0">
            <a:schemeClr val="dk1"/>
          </a:effectRef>
          <a:fontRef idx="minor">
            <a:schemeClr val="tx1"/>
          </a:fontRef>
        </p:style>
      </p:cxnSp>
      <p:cxnSp>
        <p:nvCxnSpPr>
          <p:cNvPr id="15" name="曲线连接符 14">
            <a:extLst>
              <a:ext uri="{FF2B5EF4-FFF2-40B4-BE49-F238E27FC236}">
                <a16:creationId xmlns:a16="http://schemas.microsoft.com/office/drawing/2014/main" id="{421C97DB-A8F1-E951-15B5-B9D18CCBFE04}"/>
              </a:ext>
            </a:extLst>
          </p:cNvPr>
          <p:cNvCxnSpPr>
            <a:cxnSpLocks/>
            <a:stCxn id="132" idx="3"/>
            <a:endCxn id="17" idx="4"/>
          </p:cNvCxnSpPr>
          <p:nvPr/>
        </p:nvCxnSpPr>
        <p:spPr>
          <a:xfrm flipV="1">
            <a:off x="5235058" y="5228686"/>
            <a:ext cx="3984047" cy="441199"/>
          </a:xfrm>
          <a:prstGeom prst="curvedConnector2">
            <a:avLst/>
          </a:prstGeom>
          <a:ln w="76200">
            <a:solidFill>
              <a:schemeClr val="accent4"/>
            </a:solidFill>
            <a:headEnd type="stealth"/>
            <a:tailEnd type="none" w="lg" len="lg"/>
          </a:ln>
        </p:spPr>
        <p:style>
          <a:lnRef idx="1">
            <a:schemeClr val="dk1"/>
          </a:lnRef>
          <a:fillRef idx="0">
            <a:schemeClr val="dk1"/>
          </a:fillRef>
          <a:effectRef idx="0">
            <a:schemeClr val="dk1"/>
          </a:effectRef>
          <a:fontRef idx="minor">
            <a:schemeClr val="tx1"/>
          </a:fontRef>
        </p:style>
      </p:cxnSp>
      <p:sp>
        <p:nvSpPr>
          <p:cNvPr id="17" name="椭圆 16">
            <a:extLst>
              <a:ext uri="{FF2B5EF4-FFF2-40B4-BE49-F238E27FC236}">
                <a16:creationId xmlns:a16="http://schemas.microsoft.com/office/drawing/2014/main" id="{33048C45-10AD-9BE6-E839-91336BE457C2}"/>
              </a:ext>
            </a:extLst>
          </p:cNvPr>
          <p:cNvSpPr/>
          <p:nvPr/>
        </p:nvSpPr>
        <p:spPr>
          <a:xfrm>
            <a:off x="9132477" y="5009558"/>
            <a:ext cx="173255" cy="219128"/>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 name="椭圆 22">
            <a:extLst>
              <a:ext uri="{FF2B5EF4-FFF2-40B4-BE49-F238E27FC236}">
                <a16:creationId xmlns:a16="http://schemas.microsoft.com/office/drawing/2014/main" id="{5F34083B-BC89-C8AB-DED0-195A67E08B5D}"/>
              </a:ext>
            </a:extLst>
          </p:cNvPr>
          <p:cNvSpPr/>
          <p:nvPr/>
        </p:nvSpPr>
        <p:spPr>
          <a:xfrm>
            <a:off x="7663631" y="5216893"/>
            <a:ext cx="120696" cy="110696"/>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28" name="曲线连接符 27">
            <a:extLst>
              <a:ext uri="{FF2B5EF4-FFF2-40B4-BE49-F238E27FC236}">
                <a16:creationId xmlns:a16="http://schemas.microsoft.com/office/drawing/2014/main" id="{07534E5A-74FA-9B61-C8A6-627932EE1847}"/>
              </a:ext>
            </a:extLst>
          </p:cNvPr>
          <p:cNvCxnSpPr>
            <a:stCxn id="23" idx="4"/>
            <a:endCxn id="128" idx="3"/>
          </p:cNvCxnSpPr>
          <p:nvPr/>
        </p:nvCxnSpPr>
        <p:spPr>
          <a:xfrm rot="5400000" flipH="1">
            <a:off x="5289394" y="2893005"/>
            <a:ext cx="926953" cy="3942216"/>
          </a:xfrm>
          <a:prstGeom prst="curvedConnector4">
            <a:avLst>
              <a:gd name="adj1" fmla="val 1931"/>
              <a:gd name="adj2" fmla="val 50765"/>
            </a:avLst>
          </a:prstGeom>
          <a:ln w="76200">
            <a:solidFill>
              <a:schemeClr val="accent4"/>
            </a:solidFill>
            <a:headEnd type="none"/>
            <a:tailEnd type="stealth" w="lg" len="lg"/>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73045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93BDDFC-135C-4C24-9328-2D11B61B91CA}"/>
              </a:ext>
            </a:extLst>
          </p:cNvPr>
          <p:cNvSpPr>
            <a:spLocks noGrp="1"/>
          </p:cNvSpPr>
          <p:nvPr>
            <p:ph type="title"/>
          </p:nvPr>
        </p:nvSpPr>
        <p:spPr/>
        <p:txBody>
          <a:bodyPr/>
          <a:lstStyle/>
          <a:p>
            <a:r>
              <a:rPr lang="en-US" dirty="0"/>
              <a:t>Reference Graph</a:t>
            </a:r>
          </a:p>
        </p:txBody>
      </p:sp>
      <p:sp>
        <p:nvSpPr>
          <p:cNvPr id="3" name="内容占位符 2">
            <a:extLst>
              <a:ext uri="{FF2B5EF4-FFF2-40B4-BE49-F238E27FC236}">
                <a16:creationId xmlns:a16="http://schemas.microsoft.com/office/drawing/2014/main" id="{E8A0EA2B-BEDC-4A70-B936-D893DF44D420}"/>
              </a:ext>
            </a:extLst>
          </p:cNvPr>
          <p:cNvSpPr>
            <a:spLocks noGrp="1"/>
          </p:cNvSpPr>
          <p:nvPr>
            <p:ph idx="1"/>
          </p:nvPr>
        </p:nvSpPr>
        <p:spPr/>
        <p:txBody>
          <a:bodyPr/>
          <a:lstStyle/>
          <a:p>
            <a:r>
              <a:rPr lang="en-US" dirty="0"/>
              <a:t>Node: </a:t>
            </a:r>
            <a:r>
              <a:rPr lang="en-US" b="1" i="1" dirty="0" err="1">
                <a:solidFill>
                  <a:srgbClr val="C00000"/>
                </a:solidFill>
              </a:rPr>
              <a:t>ShadowNode</a:t>
            </a:r>
            <a:r>
              <a:rPr lang="en-US" dirty="0"/>
              <a:t> (abbr. as SN), one for each object</a:t>
            </a:r>
          </a:p>
          <a:p>
            <a:r>
              <a:rPr lang="en-US" dirty="0"/>
              <a:t>Edge: </a:t>
            </a:r>
            <a:r>
              <a:rPr lang="en-US" b="1" i="1" dirty="0">
                <a:solidFill>
                  <a:srgbClr val="C00000"/>
                </a:solidFill>
              </a:rPr>
              <a:t>reference relationship</a:t>
            </a:r>
          </a:p>
        </p:txBody>
      </p:sp>
      <p:sp>
        <p:nvSpPr>
          <p:cNvPr id="4" name="灯片编号占位符 3">
            <a:extLst>
              <a:ext uri="{FF2B5EF4-FFF2-40B4-BE49-F238E27FC236}">
                <a16:creationId xmlns:a16="http://schemas.microsoft.com/office/drawing/2014/main" id="{9D4C6C83-53B1-491E-BDFE-131328F36565}"/>
              </a:ext>
            </a:extLst>
          </p:cNvPr>
          <p:cNvSpPr>
            <a:spLocks noGrp="1"/>
          </p:cNvSpPr>
          <p:nvPr>
            <p:ph type="sldNum" sz="quarter" idx="4"/>
          </p:nvPr>
        </p:nvSpPr>
        <p:spPr>
          <a:xfrm>
            <a:off x="11778342" y="6618588"/>
            <a:ext cx="1066800" cy="206049"/>
          </a:xfrm>
        </p:spPr>
        <p:txBody>
          <a:bodyPr/>
          <a:lstStyle/>
          <a:p>
            <a:fld id="{A20E5029-513D-4C5A-B99E-82F8E1FDD8A9}" type="slidenum">
              <a:rPr lang="en-US" smtClean="0"/>
              <a:t>21</a:t>
            </a:fld>
            <a:endParaRPr lang="en-US"/>
          </a:p>
        </p:txBody>
      </p:sp>
      <p:sp>
        <p:nvSpPr>
          <p:cNvPr id="25" name="文本框 24">
            <a:extLst>
              <a:ext uri="{FF2B5EF4-FFF2-40B4-BE49-F238E27FC236}">
                <a16:creationId xmlns:a16="http://schemas.microsoft.com/office/drawing/2014/main" id="{F8563312-52F5-46D8-AF9A-872C023C7735}"/>
              </a:ext>
            </a:extLst>
          </p:cNvPr>
          <p:cNvSpPr txBox="1"/>
          <p:nvPr/>
        </p:nvSpPr>
        <p:spPr>
          <a:xfrm>
            <a:off x="6867607" y="3388597"/>
            <a:ext cx="4529741" cy="1938992"/>
          </a:xfrm>
          <a:prstGeom prst="rect">
            <a:avLst/>
          </a:prstGeom>
          <a:solidFill>
            <a:schemeClr val="accent6">
              <a:lumMod val="20000"/>
              <a:lumOff val="80000"/>
            </a:schemeClr>
          </a:solidFill>
          <a:ln>
            <a:solidFill>
              <a:schemeClr val="tx1"/>
            </a:solidFill>
          </a:ln>
        </p:spPr>
        <p:txBody>
          <a:bodyPr wrap="square">
            <a:spAutoFit/>
          </a:bodyPr>
          <a:lstStyle/>
          <a:p>
            <a:r>
              <a:rPr lang="en-US" sz="2400" b="0" dirty="0">
                <a:solidFill>
                  <a:srgbClr val="0000FF"/>
                </a:solidFill>
                <a:effectLst/>
                <a:latin typeface="Consolas" panose="020B0609020204030204" pitchFamily="49" charset="0"/>
              </a:rPr>
              <a:t>def</a:t>
            </a:r>
            <a:r>
              <a:rPr lang="en-US" sz="2400" b="0" dirty="0">
                <a:solidFill>
                  <a:srgbClr val="3B3B3B"/>
                </a:solidFill>
                <a:effectLst/>
                <a:latin typeface="Consolas" panose="020B0609020204030204" pitchFamily="49" charset="0"/>
              </a:rPr>
              <a:t> </a:t>
            </a:r>
            <a:r>
              <a:rPr lang="en-US" sz="2400" b="0" dirty="0">
                <a:solidFill>
                  <a:srgbClr val="795E26"/>
                </a:solidFill>
                <a:effectLst/>
                <a:latin typeface="Consolas" panose="020B0609020204030204" pitchFamily="49" charset="0"/>
              </a:rPr>
              <a:t>f</a:t>
            </a:r>
            <a:r>
              <a:rPr lang="en-US" sz="2400" b="0" dirty="0">
                <a:solidFill>
                  <a:srgbClr val="3B3B3B"/>
                </a:solidFill>
                <a:effectLst/>
                <a:latin typeface="Consolas" panose="020B0609020204030204" pitchFamily="49" charset="0"/>
              </a:rPr>
              <a:t>(</a:t>
            </a:r>
            <a:r>
              <a:rPr lang="en-US" sz="2400" b="0" dirty="0">
                <a:solidFill>
                  <a:srgbClr val="001080"/>
                </a:solidFill>
                <a:effectLst/>
                <a:latin typeface="Consolas" panose="020B0609020204030204" pitchFamily="49" charset="0"/>
              </a:rPr>
              <a:t>x</a:t>
            </a:r>
            <a:r>
              <a:rPr lang="en-US" sz="2400" b="0" dirty="0">
                <a:solidFill>
                  <a:srgbClr val="3B3B3B"/>
                </a:solidFill>
                <a:effectLst/>
                <a:latin typeface="Consolas" panose="020B0609020204030204" pitchFamily="49" charset="0"/>
              </a:rPr>
              <a:t>, </a:t>
            </a:r>
            <a:r>
              <a:rPr lang="en-US" sz="2400" b="0" dirty="0">
                <a:solidFill>
                  <a:srgbClr val="001080"/>
                </a:solidFill>
                <a:effectLst/>
                <a:latin typeface="Consolas" panose="020B0609020204030204" pitchFamily="49" charset="0"/>
              </a:rPr>
              <a:t>y</a:t>
            </a:r>
            <a:r>
              <a:rPr lang="en-US" sz="2400" b="0" dirty="0">
                <a:solidFill>
                  <a:srgbClr val="3B3B3B"/>
                </a:solidFill>
                <a:effectLst/>
                <a:latin typeface="Consolas" panose="020B0609020204030204" pitchFamily="49" charset="0"/>
              </a:rPr>
              <a:t>):</a:t>
            </a:r>
          </a:p>
          <a:p>
            <a:r>
              <a:rPr lang="en-US" sz="2400" b="0" dirty="0">
                <a:solidFill>
                  <a:srgbClr val="3B3B3B"/>
                </a:solidFill>
                <a:effectLst/>
                <a:latin typeface="Consolas" panose="020B0609020204030204" pitchFamily="49" charset="0"/>
              </a:rPr>
              <a:t>  ......</a:t>
            </a:r>
          </a:p>
          <a:p>
            <a:br>
              <a:rPr lang="en-US" sz="2400" b="0" dirty="0">
                <a:solidFill>
                  <a:srgbClr val="3B3B3B"/>
                </a:solidFill>
                <a:effectLst/>
                <a:latin typeface="Consolas" panose="020B0609020204030204" pitchFamily="49" charset="0"/>
              </a:rPr>
            </a:br>
            <a:r>
              <a:rPr lang="en-US" sz="2400" b="0" dirty="0">
                <a:solidFill>
                  <a:srgbClr val="001080"/>
                </a:solidFill>
                <a:effectLst/>
                <a:latin typeface="Consolas" panose="020B0609020204030204" pitchFamily="49" charset="0"/>
              </a:rPr>
              <a:t>tensor</a:t>
            </a:r>
            <a:r>
              <a:rPr lang="en-US" sz="2400" b="0" dirty="0">
                <a:solidFill>
                  <a:srgbClr val="000000"/>
                </a:solidFill>
                <a:effectLst/>
                <a:latin typeface="Consolas" panose="020B0609020204030204" pitchFamily="49" charset="0"/>
              </a:rPr>
              <a:t>=</a:t>
            </a:r>
            <a:r>
              <a:rPr lang="en-US" sz="2400" b="0" dirty="0" err="1">
                <a:solidFill>
                  <a:srgbClr val="3B3B3B"/>
                </a:solidFill>
                <a:effectLst/>
                <a:latin typeface="Consolas" panose="020B0609020204030204" pitchFamily="49" charset="0"/>
              </a:rPr>
              <a:t>torch.rand</a:t>
            </a:r>
            <a:r>
              <a:rPr lang="en-US" sz="2400" b="0" dirty="0">
                <a:solidFill>
                  <a:srgbClr val="3B3B3B"/>
                </a:solidFill>
                <a:effectLst/>
                <a:latin typeface="Consolas" panose="020B0609020204030204" pitchFamily="49" charset="0"/>
              </a:rPr>
              <a:t>((</a:t>
            </a:r>
            <a:r>
              <a:rPr lang="en-US" sz="2400" b="0" dirty="0">
                <a:solidFill>
                  <a:srgbClr val="098658"/>
                </a:solidFill>
                <a:effectLst/>
                <a:latin typeface="Consolas" panose="020B0609020204030204" pitchFamily="49" charset="0"/>
              </a:rPr>
              <a:t>3</a:t>
            </a:r>
            <a:r>
              <a:rPr lang="en-US" sz="2400" b="0" dirty="0">
                <a:solidFill>
                  <a:srgbClr val="3B3B3B"/>
                </a:solidFill>
                <a:effectLst/>
                <a:latin typeface="Consolas" panose="020B0609020204030204" pitchFamily="49" charset="0"/>
              </a:rPr>
              <a:t>,</a:t>
            </a:r>
            <a:r>
              <a:rPr lang="en-US" sz="2400" b="0" dirty="0">
                <a:solidFill>
                  <a:srgbClr val="098658"/>
                </a:solidFill>
                <a:effectLst/>
                <a:latin typeface="Consolas" panose="020B0609020204030204" pitchFamily="49" charset="0"/>
              </a:rPr>
              <a:t>3</a:t>
            </a:r>
            <a:r>
              <a:rPr lang="en-US" sz="2400" b="0" dirty="0">
                <a:solidFill>
                  <a:srgbClr val="3B3B3B"/>
                </a:solidFill>
                <a:effectLst/>
                <a:latin typeface="Consolas" panose="020B0609020204030204" pitchFamily="49" charset="0"/>
              </a:rPr>
              <a:t>)) </a:t>
            </a:r>
          </a:p>
          <a:p>
            <a:r>
              <a:rPr lang="en-US" sz="2400" b="0" dirty="0">
                <a:solidFill>
                  <a:srgbClr val="795E26"/>
                </a:solidFill>
                <a:effectLst/>
                <a:latin typeface="Consolas" panose="020B0609020204030204" pitchFamily="49" charset="0"/>
              </a:rPr>
              <a:t>f</a:t>
            </a:r>
            <a:r>
              <a:rPr lang="en-US" sz="2400" b="0" dirty="0">
                <a:solidFill>
                  <a:srgbClr val="3B3B3B"/>
                </a:solidFill>
                <a:effectLst/>
                <a:latin typeface="Consolas" panose="020B0609020204030204" pitchFamily="49" charset="0"/>
              </a:rPr>
              <a:t>([</a:t>
            </a:r>
            <a:r>
              <a:rPr lang="en-US" sz="2400" b="0" dirty="0">
                <a:solidFill>
                  <a:srgbClr val="001080"/>
                </a:solidFill>
                <a:effectLst/>
                <a:latin typeface="Consolas" panose="020B0609020204030204" pitchFamily="49" charset="0"/>
              </a:rPr>
              <a:t>tensor</a:t>
            </a:r>
            <a:r>
              <a:rPr lang="en-US" sz="2400" b="0" dirty="0">
                <a:solidFill>
                  <a:srgbClr val="3B3B3B"/>
                </a:solidFill>
                <a:effectLst/>
                <a:latin typeface="Consolas" panose="020B0609020204030204" pitchFamily="49" charset="0"/>
              </a:rPr>
              <a:t>], </a:t>
            </a:r>
            <a:r>
              <a:rPr lang="en-US" sz="2400" b="0" dirty="0">
                <a:solidFill>
                  <a:srgbClr val="098658"/>
                </a:solidFill>
                <a:effectLst/>
                <a:latin typeface="Consolas" panose="020B0609020204030204" pitchFamily="49" charset="0"/>
              </a:rPr>
              <a:t>2.0</a:t>
            </a:r>
            <a:r>
              <a:rPr lang="en-US" sz="2400" b="0" dirty="0">
                <a:solidFill>
                  <a:srgbClr val="3B3B3B"/>
                </a:solidFill>
                <a:effectLst/>
                <a:latin typeface="Consolas" panose="020B0609020204030204" pitchFamily="49" charset="0"/>
              </a:rPr>
              <a:t>)</a:t>
            </a:r>
          </a:p>
        </p:txBody>
      </p:sp>
      <p:sp>
        <p:nvSpPr>
          <p:cNvPr id="55" name="文本框 54">
            <a:extLst>
              <a:ext uri="{FF2B5EF4-FFF2-40B4-BE49-F238E27FC236}">
                <a16:creationId xmlns:a16="http://schemas.microsoft.com/office/drawing/2014/main" id="{5F541B7E-A8DA-4527-8851-67CA425471BF}"/>
              </a:ext>
            </a:extLst>
          </p:cNvPr>
          <p:cNvSpPr txBox="1"/>
          <p:nvPr/>
        </p:nvSpPr>
        <p:spPr>
          <a:xfrm>
            <a:off x="7521226" y="5714170"/>
            <a:ext cx="2698041" cy="461665"/>
          </a:xfrm>
          <a:prstGeom prst="rect">
            <a:avLst/>
          </a:prstGeom>
          <a:noFill/>
        </p:spPr>
        <p:txBody>
          <a:bodyPr wrap="square" rtlCol="0">
            <a:spAutoFit/>
          </a:bodyPr>
          <a:lstStyle/>
          <a:p>
            <a:r>
              <a:rPr lang="en-US" sz="2400" dirty="0"/>
              <a:t>The user program</a:t>
            </a:r>
          </a:p>
        </p:txBody>
      </p:sp>
      <p:grpSp>
        <p:nvGrpSpPr>
          <p:cNvPr id="5" name="组合 4">
            <a:extLst>
              <a:ext uri="{FF2B5EF4-FFF2-40B4-BE49-F238E27FC236}">
                <a16:creationId xmlns:a16="http://schemas.microsoft.com/office/drawing/2014/main" id="{C70E99A0-9C38-497B-9FD9-27DCEA64325B}"/>
              </a:ext>
            </a:extLst>
          </p:cNvPr>
          <p:cNvGrpSpPr/>
          <p:nvPr/>
        </p:nvGrpSpPr>
        <p:grpSpPr>
          <a:xfrm>
            <a:off x="921585" y="2315020"/>
            <a:ext cx="4845098" cy="3884604"/>
            <a:chOff x="612426" y="7371554"/>
            <a:chExt cx="4845098" cy="3884604"/>
          </a:xfrm>
        </p:grpSpPr>
        <p:sp>
          <p:nvSpPr>
            <p:cNvPr id="58" name="矩形: 圆角 57">
              <a:extLst>
                <a:ext uri="{FF2B5EF4-FFF2-40B4-BE49-F238E27FC236}">
                  <a16:creationId xmlns:a16="http://schemas.microsoft.com/office/drawing/2014/main" id="{E77D91B4-FC08-4D9D-B33F-20688C9909DD}"/>
                </a:ext>
              </a:extLst>
            </p:cNvPr>
            <p:cNvSpPr/>
            <p:nvPr/>
          </p:nvSpPr>
          <p:spPr>
            <a:xfrm>
              <a:off x="1336594" y="9100755"/>
              <a:ext cx="2136010" cy="712830"/>
            </a:xfrm>
            <a:prstGeom prst="roundRect">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wrap="none" rtlCol="0" anchor="ctr"/>
            <a:lstStyle/>
            <a:p>
              <a:r>
                <a:rPr lang="en-US" sz="2400" dirty="0">
                  <a:cs typeface="Times New Roman" panose="02020603050405020304" pitchFamily="18" charset="0"/>
                </a:rPr>
                <a:t>SN </a:t>
              </a:r>
            </a:p>
            <a:p>
              <a:r>
                <a:rPr lang="en-US" sz="2400" dirty="0">
                  <a:cs typeface="Times New Roman" panose="02020603050405020304" pitchFamily="18" charset="0"/>
                </a:rPr>
                <a:t>#1</a:t>
              </a:r>
              <a:endParaRPr lang="en-US" dirty="0">
                <a:cs typeface="Times New Roman" panose="02020603050405020304" pitchFamily="18" charset="0"/>
              </a:endParaRPr>
            </a:p>
          </p:txBody>
        </p:sp>
        <p:sp>
          <p:nvSpPr>
            <p:cNvPr id="59" name="椭圆 58">
              <a:extLst>
                <a:ext uri="{FF2B5EF4-FFF2-40B4-BE49-F238E27FC236}">
                  <a16:creationId xmlns:a16="http://schemas.microsoft.com/office/drawing/2014/main" id="{E410F21A-0DC8-4BD2-A435-2E181DE94287}"/>
                </a:ext>
              </a:extLst>
            </p:cNvPr>
            <p:cNvSpPr/>
            <p:nvPr/>
          </p:nvSpPr>
          <p:spPr>
            <a:xfrm>
              <a:off x="2034640" y="9224014"/>
              <a:ext cx="1309494" cy="502803"/>
            </a:xfrm>
            <a:prstGeom prst="ellipse">
              <a:avLst/>
            </a:prstGeom>
          </p:spPr>
          <p:style>
            <a:lnRef idx="2">
              <a:schemeClr val="dk1"/>
            </a:lnRef>
            <a:fillRef idx="1">
              <a:schemeClr val="lt1"/>
            </a:fillRef>
            <a:effectRef idx="0">
              <a:schemeClr val="dk1"/>
            </a:effectRef>
            <a:fontRef idx="minor">
              <a:schemeClr val="dk1"/>
            </a:fontRef>
          </p:style>
          <p:txBody>
            <a:bodyPr wrap="none" rtlCol="0" anchor="ctr"/>
            <a:lstStyle/>
            <a:p>
              <a:pPr algn="ctr"/>
              <a:r>
                <a:rPr lang="en-US" sz="2000" b="0" dirty="0">
                  <a:solidFill>
                    <a:srgbClr val="3B3B3B"/>
                  </a:solidFill>
                  <a:effectLst/>
                  <a:latin typeface="Consolas" panose="020B0609020204030204" pitchFamily="49" charset="0"/>
                </a:rPr>
                <a:t>[</a:t>
              </a:r>
              <a:r>
                <a:rPr lang="en-US" sz="2000" b="0" dirty="0">
                  <a:solidFill>
                    <a:schemeClr val="tx1"/>
                  </a:solidFill>
                  <a:effectLst/>
                  <a:latin typeface="Consolas" panose="020B0609020204030204" pitchFamily="49" charset="0"/>
                </a:rPr>
                <a:t>Tensor</a:t>
              </a:r>
              <a:r>
                <a:rPr lang="en-US" sz="2000" b="0" dirty="0">
                  <a:solidFill>
                    <a:srgbClr val="3B3B3B"/>
                  </a:solidFill>
                  <a:effectLst/>
                  <a:latin typeface="Consolas" panose="020B0609020204030204" pitchFamily="49" charset="0"/>
                </a:rPr>
                <a:t>]</a:t>
              </a:r>
              <a:endParaRPr lang="en-US" sz="2000" dirty="0">
                <a:cs typeface="Times New Roman" panose="02020603050405020304" pitchFamily="18" charset="0"/>
              </a:endParaRPr>
            </a:p>
          </p:txBody>
        </p:sp>
        <p:sp>
          <p:nvSpPr>
            <p:cNvPr id="60" name="矩形: 圆角 59">
              <a:extLst>
                <a:ext uri="{FF2B5EF4-FFF2-40B4-BE49-F238E27FC236}">
                  <a16:creationId xmlns:a16="http://schemas.microsoft.com/office/drawing/2014/main" id="{340F9B28-DE60-4FA4-AA48-1BEBE1ADA1D4}"/>
                </a:ext>
              </a:extLst>
            </p:cNvPr>
            <p:cNvSpPr/>
            <p:nvPr/>
          </p:nvSpPr>
          <p:spPr>
            <a:xfrm>
              <a:off x="968053" y="10377742"/>
              <a:ext cx="1899218" cy="712830"/>
            </a:xfrm>
            <a:prstGeom prst="roundRect">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wrap="none" rtlCol="0" anchor="ctr"/>
            <a:lstStyle/>
            <a:p>
              <a:r>
                <a:rPr lang="en-US" sz="2400" dirty="0">
                  <a:cs typeface="Times New Roman" panose="02020603050405020304" pitchFamily="18" charset="0"/>
                </a:rPr>
                <a:t>SN</a:t>
              </a:r>
            </a:p>
            <a:p>
              <a:r>
                <a:rPr lang="en-US" sz="2400" dirty="0">
                  <a:cs typeface="Times New Roman" panose="02020603050405020304" pitchFamily="18" charset="0"/>
                </a:rPr>
                <a:t>#2</a:t>
              </a:r>
              <a:endParaRPr lang="en-US" dirty="0">
                <a:cs typeface="Times New Roman" panose="02020603050405020304" pitchFamily="18" charset="0"/>
              </a:endParaRPr>
            </a:p>
          </p:txBody>
        </p:sp>
        <p:sp>
          <p:nvSpPr>
            <p:cNvPr id="61" name="椭圆 60">
              <a:extLst>
                <a:ext uri="{FF2B5EF4-FFF2-40B4-BE49-F238E27FC236}">
                  <a16:creationId xmlns:a16="http://schemas.microsoft.com/office/drawing/2014/main" id="{F4A6B2B1-E44A-4C29-8AF2-D868803631B8}"/>
                </a:ext>
              </a:extLst>
            </p:cNvPr>
            <p:cNvSpPr/>
            <p:nvPr/>
          </p:nvSpPr>
          <p:spPr>
            <a:xfrm>
              <a:off x="1730010" y="10495636"/>
              <a:ext cx="1024966" cy="502803"/>
            </a:xfrm>
            <a:prstGeom prst="ellipse">
              <a:avLst/>
            </a:prstGeom>
          </p:spPr>
          <p:style>
            <a:lnRef idx="2">
              <a:schemeClr val="dk1"/>
            </a:lnRef>
            <a:fillRef idx="1">
              <a:schemeClr val="lt1"/>
            </a:fillRef>
            <a:effectRef idx="0">
              <a:schemeClr val="dk1"/>
            </a:effectRef>
            <a:fontRef idx="minor">
              <a:schemeClr val="dk1"/>
            </a:fontRef>
          </p:style>
          <p:txBody>
            <a:bodyPr wrap="none" rtlCol="0" anchor="ctr"/>
            <a:lstStyle/>
            <a:p>
              <a:pPr algn="ctr"/>
              <a:r>
                <a:rPr lang="en-US" sz="2400" dirty="0">
                  <a:cs typeface="Times New Roman" panose="02020603050405020304" pitchFamily="18" charset="0"/>
                </a:rPr>
                <a:t>Tensor</a:t>
              </a:r>
            </a:p>
          </p:txBody>
        </p:sp>
        <p:sp>
          <p:nvSpPr>
            <p:cNvPr id="62" name="矩形: 圆角 61">
              <a:extLst>
                <a:ext uri="{FF2B5EF4-FFF2-40B4-BE49-F238E27FC236}">
                  <a16:creationId xmlns:a16="http://schemas.microsoft.com/office/drawing/2014/main" id="{D8449E78-FBC5-4EFE-A2FC-EA1496DF6875}"/>
                </a:ext>
              </a:extLst>
            </p:cNvPr>
            <p:cNvSpPr/>
            <p:nvPr/>
          </p:nvSpPr>
          <p:spPr>
            <a:xfrm>
              <a:off x="3024950" y="10370763"/>
              <a:ext cx="1900949" cy="711311"/>
            </a:xfrm>
            <a:prstGeom prst="roundRect">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wrap="none" rtlCol="0" anchor="ctr"/>
            <a:lstStyle/>
            <a:p>
              <a:r>
                <a:rPr lang="en-US" sz="2400" dirty="0">
                  <a:cs typeface="Times New Roman" panose="02020603050405020304" pitchFamily="18" charset="0"/>
                </a:rPr>
                <a:t>SN</a:t>
              </a:r>
            </a:p>
            <a:p>
              <a:r>
                <a:rPr lang="en-US" sz="2400" dirty="0">
                  <a:cs typeface="Times New Roman" panose="02020603050405020304" pitchFamily="18" charset="0"/>
                </a:rPr>
                <a:t>#3</a:t>
              </a:r>
            </a:p>
          </p:txBody>
        </p:sp>
        <p:sp>
          <p:nvSpPr>
            <p:cNvPr id="63" name="椭圆 62">
              <a:extLst>
                <a:ext uri="{FF2B5EF4-FFF2-40B4-BE49-F238E27FC236}">
                  <a16:creationId xmlns:a16="http://schemas.microsoft.com/office/drawing/2014/main" id="{6E2A1B08-4188-4A20-8D30-4311A6DF89F0}"/>
                </a:ext>
              </a:extLst>
            </p:cNvPr>
            <p:cNvSpPr/>
            <p:nvPr/>
          </p:nvSpPr>
          <p:spPr>
            <a:xfrm>
              <a:off x="3813006" y="10492555"/>
              <a:ext cx="1024966" cy="502803"/>
            </a:xfrm>
            <a:prstGeom prst="ellipse">
              <a:avLst/>
            </a:prstGeom>
          </p:spPr>
          <p:style>
            <a:lnRef idx="2">
              <a:schemeClr val="dk1"/>
            </a:lnRef>
            <a:fillRef idx="1">
              <a:schemeClr val="lt1"/>
            </a:fillRef>
            <a:effectRef idx="0">
              <a:schemeClr val="dk1"/>
            </a:effectRef>
            <a:fontRef idx="minor">
              <a:schemeClr val="dk1"/>
            </a:fontRef>
          </p:style>
          <p:txBody>
            <a:bodyPr wrap="none" rtlCol="0" anchor="ctr"/>
            <a:lstStyle/>
            <a:p>
              <a:r>
                <a:rPr lang="en-US" sz="2400" dirty="0">
                  <a:cs typeface="Times New Roman" panose="02020603050405020304" pitchFamily="18" charset="0"/>
                </a:rPr>
                <a:t>2.0</a:t>
              </a:r>
            </a:p>
          </p:txBody>
        </p:sp>
        <p:sp>
          <p:nvSpPr>
            <p:cNvPr id="64" name="矩形: 圆角 63">
              <a:extLst>
                <a:ext uri="{FF2B5EF4-FFF2-40B4-BE49-F238E27FC236}">
                  <a16:creationId xmlns:a16="http://schemas.microsoft.com/office/drawing/2014/main" id="{7E66360D-4650-4E19-BD93-A4FC926AE70E}"/>
                </a:ext>
              </a:extLst>
            </p:cNvPr>
            <p:cNvSpPr/>
            <p:nvPr/>
          </p:nvSpPr>
          <p:spPr>
            <a:xfrm>
              <a:off x="968055" y="7489988"/>
              <a:ext cx="1899218" cy="1047702"/>
            </a:xfrm>
            <a:prstGeom prst="roundRect">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wrap="none" rtlCol="0" anchor="ctr"/>
            <a:lstStyle/>
            <a:p>
              <a:r>
                <a:rPr lang="en-US" sz="2400" dirty="0">
                  <a:cs typeface="Times New Roman" panose="02020603050405020304" pitchFamily="18" charset="0"/>
                </a:rPr>
                <a:t>SN</a:t>
              </a:r>
            </a:p>
            <a:p>
              <a:r>
                <a:rPr lang="en-US" sz="2400" dirty="0">
                  <a:cs typeface="Times New Roman" panose="02020603050405020304" pitchFamily="18" charset="0"/>
                </a:rPr>
                <a:t>#0</a:t>
              </a:r>
            </a:p>
            <a:p>
              <a:r>
                <a:rPr lang="en-US" dirty="0">
                  <a:cs typeface="Times New Roman" panose="02020603050405020304" pitchFamily="18" charset="0"/>
                </a:rPr>
                <a:t>(external)</a:t>
              </a:r>
            </a:p>
          </p:txBody>
        </p:sp>
        <p:sp>
          <p:nvSpPr>
            <p:cNvPr id="65" name="椭圆 64">
              <a:extLst>
                <a:ext uri="{FF2B5EF4-FFF2-40B4-BE49-F238E27FC236}">
                  <a16:creationId xmlns:a16="http://schemas.microsoft.com/office/drawing/2014/main" id="{F2AD3BD0-B01B-48C1-BEA6-AA8F3EA775AB}"/>
                </a:ext>
              </a:extLst>
            </p:cNvPr>
            <p:cNvSpPr/>
            <p:nvPr/>
          </p:nvSpPr>
          <p:spPr>
            <a:xfrm>
              <a:off x="1706651" y="7656421"/>
              <a:ext cx="1024966" cy="714777"/>
            </a:xfrm>
            <a:prstGeom prst="ellipse">
              <a:avLst/>
            </a:prstGeom>
          </p:spPr>
          <p:style>
            <a:lnRef idx="2">
              <a:schemeClr val="dk1"/>
            </a:lnRef>
            <a:fillRef idx="1">
              <a:schemeClr val="lt1"/>
            </a:fillRef>
            <a:effectRef idx="0">
              <a:schemeClr val="dk1"/>
            </a:effectRef>
            <a:fontRef idx="minor">
              <a:schemeClr val="dk1"/>
            </a:fontRef>
          </p:style>
          <p:txBody>
            <a:bodyPr wrap="none" rtlCol="0" anchor="ctr"/>
            <a:lstStyle/>
            <a:p>
              <a:pPr algn="ctr">
                <a:lnSpc>
                  <a:spcPct val="80000"/>
                </a:lnSpc>
              </a:pPr>
              <a:endParaRPr lang="en-US" sz="2400" dirty="0">
                <a:cs typeface="Times New Roman" panose="02020603050405020304" pitchFamily="18" charset="0"/>
              </a:endParaRPr>
            </a:p>
          </p:txBody>
        </p:sp>
        <p:cxnSp>
          <p:nvCxnSpPr>
            <p:cNvPr id="66" name="连接符: 曲线 65">
              <a:extLst>
                <a:ext uri="{FF2B5EF4-FFF2-40B4-BE49-F238E27FC236}">
                  <a16:creationId xmlns:a16="http://schemas.microsoft.com/office/drawing/2014/main" id="{E03BE5B4-7B08-499D-9089-E9344A91EDB2}"/>
                </a:ext>
              </a:extLst>
            </p:cNvPr>
            <p:cNvCxnSpPr>
              <a:cxnSpLocks/>
              <a:stCxn id="65" idx="4"/>
              <a:endCxn id="58" idx="0"/>
            </p:cNvCxnSpPr>
            <p:nvPr/>
          </p:nvCxnSpPr>
          <p:spPr>
            <a:xfrm rot="16200000" flipH="1">
              <a:off x="1947088" y="8643243"/>
              <a:ext cx="729557" cy="185465"/>
            </a:xfrm>
            <a:prstGeom prst="curvedConnector3">
              <a:avLst>
                <a:gd name="adj1" fmla="val 50000"/>
              </a:avLst>
            </a:prstGeom>
            <a:ln w="76200">
              <a:solidFill>
                <a:schemeClr val="accent2">
                  <a:lumMod val="75000"/>
                </a:schemeClr>
              </a:solidFill>
              <a:tailEnd type="triangle"/>
            </a:ln>
          </p:spPr>
          <p:style>
            <a:lnRef idx="1">
              <a:schemeClr val="accent2"/>
            </a:lnRef>
            <a:fillRef idx="0">
              <a:schemeClr val="accent2"/>
            </a:fillRef>
            <a:effectRef idx="0">
              <a:schemeClr val="accent2"/>
            </a:effectRef>
            <a:fontRef idx="minor">
              <a:schemeClr val="tx1"/>
            </a:fontRef>
          </p:style>
        </p:cxnSp>
        <p:cxnSp>
          <p:nvCxnSpPr>
            <p:cNvPr id="67" name="连接符: 曲线 66">
              <a:extLst>
                <a:ext uri="{FF2B5EF4-FFF2-40B4-BE49-F238E27FC236}">
                  <a16:creationId xmlns:a16="http://schemas.microsoft.com/office/drawing/2014/main" id="{43AAF6E7-CA0E-49FC-8582-27D5580E6D28}"/>
                </a:ext>
              </a:extLst>
            </p:cNvPr>
            <p:cNvCxnSpPr>
              <a:cxnSpLocks/>
              <a:stCxn id="65" idx="4"/>
              <a:endCxn id="62" idx="0"/>
            </p:cNvCxnSpPr>
            <p:nvPr/>
          </p:nvCxnSpPr>
          <p:spPr>
            <a:xfrm rot="16200000" flipH="1">
              <a:off x="2097498" y="8492835"/>
              <a:ext cx="1999564" cy="1756291"/>
            </a:xfrm>
            <a:prstGeom prst="curvedConnector3">
              <a:avLst>
                <a:gd name="adj1" fmla="val 28820"/>
              </a:avLst>
            </a:prstGeom>
            <a:ln w="76200">
              <a:solidFill>
                <a:schemeClr val="accent2">
                  <a:lumMod val="75000"/>
                </a:schemeClr>
              </a:solidFill>
              <a:tailEnd type="triangle"/>
            </a:ln>
          </p:spPr>
          <p:style>
            <a:lnRef idx="1">
              <a:schemeClr val="accent2"/>
            </a:lnRef>
            <a:fillRef idx="0">
              <a:schemeClr val="accent2"/>
            </a:fillRef>
            <a:effectRef idx="0">
              <a:schemeClr val="accent2"/>
            </a:effectRef>
            <a:fontRef idx="minor">
              <a:schemeClr val="tx1"/>
            </a:fontRef>
          </p:style>
        </p:cxnSp>
        <p:cxnSp>
          <p:nvCxnSpPr>
            <p:cNvPr id="68" name="连接符: 曲线 67">
              <a:extLst>
                <a:ext uri="{FF2B5EF4-FFF2-40B4-BE49-F238E27FC236}">
                  <a16:creationId xmlns:a16="http://schemas.microsoft.com/office/drawing/2014/main" id="{2DE67EF8-391F-4158-92DF-53D6C5638AFB}"/>
                </a:ext>
              </a:extLst>
            </p:cNvPr>
            <p:cNvCxnSpPr>
              <a:cxnSpLocks/>
              <a:stCxn id="59" idx="4"/>
              <a:endCxn id="60" idx="0"/>
            </p:cNvCxnSpPr>
            <p:nvPr/>
          </p:nvCxnSpPr>
          <p:spPr>
            <a:xfrm rot="5400000">
              <a:off x="1978063" y="9666417"/>
              <a:ext cx="650925" cy="771725"/>
            </a:xfrm>
            <a:prstGeom prst="curvedConnector3">
              <a:avLst>
                <a:gd name="adj1" fmla="val 30489"/>
              </a:avLst>
            </a:prstGeom>
            <a:ln w="76200">
              <a:solidFill>
                <a:schemeClr val="accent2">
                  <a:lumMod val="75000"/>
                </a:schemeClr>
              </a:solidFill>
              <a:tailEnd type="triangle"/>
            </a:ln>
          </p:spPr>
          <p:style>
            <a:lnRef idx="1">
              <a:schemeClr val="accent2"/>
            </a:lnRef>
            <a:fillRef idx="0">
              <a:schemeClr val="accent2"/>
            </a:fillRef>
            <a:effectRef idx="0">
              <a:schemeClr val="accent2"/>
            </a:effectRef>
            <a:fontRef idx="minor">
              <a:schemeClr val="tx1"/>
            </a:fontRef>
          </p:style>
        </p:cxnSp>
        <p:sp>
          <p:nvSpPr>
            <p:cNvPr id="69" name="文本框 68">
              <a:extLst>
                <a:ext uri="{FF2B5EF4-FFF2-40B4-BE49-F238E27FC236}">
                  <a16:creationId xmlns:a16="http://schemas.microsoft.com/office/drawing/2014/main" id="{3378334B-FC11-47D2-989F-849DD3534F59}"/>
                </a:ext>
              </a:extLst>
            </p:cNvPr>
            <p:cNvSpPr txBox="1"/>
            <p:nvPr/>
          </p:nvSpPr>
          <p:spPr>
            <a:xfrm>
              <a:off x="1829809" y="8532313"/>
              <a:ext cx="479298" cy="461665"/>
            </a:xfrm>
            <a:prstGeom prst="rect">
              <a:avLst/>
            </a:prstGeom>
            <a:noFill/>
          </p:spPr>
          <p:txBody>
            <a:bodyPr wrap="none" rtlCol="0">
              <a:spAutoFit/>
            </a:bodyPr>
            <a:lstStyle/>
            <a:p>
              <a:r>
                <a:rPr lang="en-US" sz="2400" dirty="0">
                  <a:cs typeface="Times New Roman" panose="02020603050405020304" pitchFamily="18" charset="0"/>
                </a:rPr>
                <a:t>‘x’</a:t>
              </a:r>
            </a:p>
          </p:txBody>
        </p:sp>
        <p:sp>
          <p:nvSpPr>
            <p:cNvPr id="70" name="文本框 69">
              <a:extLst>
                <a:ext uri="{FF2B5EF4-FFF2-40B4-BE49-F238E27FC236}">
                  <a16:creationId xmlns:a16="http://schemas.microsoft.com/office/drawing/2014/main" id="{1D74A6B5-ED7C-48A0-B7B1-26FFD823E276}"/>
                </a:ext>
              </a:extLst>
            </p:cNvPr>
            <p:cNvSpPr txBox="1"/>
            <p:nvPr/>
          </p:nvSpPr>
          <p:spPr>
            <a:xfrm>
              <a:off x="2894344" y="8550739"/>
              <a:ext cx="487313" cy="461665"/>
            </a:xfrm>
            <a:prstGeom prst="rect">
              <a:avLst/>
            </a:prstGeom>
            <a:noFill/>
          </p:spPr>
          <p:txBody>
            <a:bodyPr wrap="none" rtlCol="0">
              <a:spAutoFit/>
            </a:bodyPr>
            <a:lstStyle/>
            <a:p>
              <a:r>
                <a:rPr lang="en-US" sz="2400" dirty="0">
                  <a:cs typeface="Times New Roman" panose="02020603050405020304" pitchFamily="18" charset="0"/>
                </a:rPr>
                <a:t>‘y’</a:t>
              </a:r>
            </a:p>
          </p:txBody>
        </p:sp>
        <p:sp>
          <p:nvSpPr>
            <p:cNvPr id="71" name="文本框 70">
              <a:extLst>
                <a:ext uri="{FF2B5EF4-FFF2-40B4-BE49-F238E27FC236}">
                  <a16:creationId xmlns:a16="http://schemas.microsoft.com/office/drawing/2014/main" id="{4FBCD359-50EA-42A9-A506-72552C517269}"/>
                </a:ext>
              </a:extLst>
            </p:cNvPr>
            <p:cNvSpPr txBox="1"/>
            <p:nvPr/>
          </p:nvSpPr>
          <p:spPr>
            <a:xfrm>
              <a:off x="2126154" y="9887875"/>
              <a:ext cx="529312" cy="461665"/>
            </a:xfrm>
            <a:prstGeom prst="rect">
              <a:avLst/>
            </a:prstGeom>
            <a:noFill/>
          </p:spPr>
          <p:txBody>
            <a:bodyPr wrap="none" rtlCol="0">
              <a:spAutoFit/>
            </a:bodyPr>
            <a:lstStyle/>
            <a:p>
              <a:r>
                <a:rPr lang="en-US" sz="2400" dirty="0">
                  <a:cs typeface="Times New Roman" panose="02020603050405020304" pitchFamily="18" charset="0"/>
                </a:rPr>
                <a:t>[0]</a:t>
              </a:r>
            </a:p>
          </p:txBody>
        </p:sp>
        <p:sp>
          <p:nvSpPr>
            <p:cNvPr id="76" name="矩形 75">
              <a:extLst>
                <a:ext uri="{FF2B5EF4-FFF2-40B4-BE49-F238E27FC236}">
                  <a16:creationId xmlns:a16="http://schemas.microsoft.com/office/drawing/2014/main" id="{41B71C35-4A2F-4761-AF44-1885289C7073}"/>
                </a:ext>
              </a:extLst>
            </p:cNvPr>
            <p:cNvSpPr/>
            <p:nvPr/>
          </p:nvSpPr>
          <p:spPr>
            <a:xfrm>
              <a:off x="612426" y="7371554"/>
              <a:ext cx="4845098" cy="38846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4" name="文本框 23">
            <a:extLst>
              <a:ext uri="{FF2B5EF4-FFF2-40B4-BE49-F238E27FC236}">
                <a16:creationId xmlns:a16="http://schemas.microsoft.com/office/drawing/2014/main" id="{298935CE-BBE0-4702-B33C-C0B2B03052AF}"/>
              </a:ext>
            </a:extLst>
          </p:cNvPr>
          <p:cNvSpPr txBox="1"/>
          <p:nvPr/>
        </p:nvSpPr>
        <p:spPr>
          <a:xfrm>
            <a:off x="1824489" y="6194729"/>
            <a:ext cx="2703882" cy="461665"/>
          </a:xfrm>
          <a:prstGeom prst="rect">
            <a:avLst/>
          </a:prstGeom>
          <a:noFill/>
        </p:spPr>
        <p:txBody>
          <a:bodyPr wrap="none" rtlCol="0">
            <a:spAutoFit/>
          </a:bodyPr>
          <a:lstStyle/>
          <a:p>
            <a:r>
              <a:rPr lang="en-US" sz="2400" dirty="0"/>
              <a:t>The reference graph</a:t>
            </a:r>
          </a:p>
        </p:txBody>
      </p:sp>
    </p:spTree>
    <p:extLst>
      <p:ext uri="{BB962C8B-B14F-4D97-AF65-F5344CB8AC3E}">
        <p14:creationId xmlns:p14="http://schemas.microsoft.com/office/powerpoint/2010/main" val="2755995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D5BD03-237F-40B2-B9DE-879B4077237B}"/>
              </a:ext>
            </a:extLst>
          </p:cNvPr>
          <p:cNvSpPr>
            <a:spLocks noGrp="1"/>
          </p:cNvSpPr>
          <p:nvPr>
            <p:ph type="title"/>
          </p:nvPr>
        </p:nvSpPr>
        <p:spPr/>
        <p:txBody>
          <a:bodyPr/>
          <a:lstStyle/>
          <a:p>
            <a:r>
              <a:rPr lang="en-US" dirty="0"/>
              <a:t>Reference Graph</a:t>
            </a:r>
          </a:p>
        </p:txBody>
      </p:sp>
      <p:sp>
        <p:nvSpPr>
          <p:cNvPr id="3" name="内容占位符 2">
            <a:extLst>
              <a:ext uri="{FF2B5EF4-FFF2-40B4-BE49-F238E27FC236}">
                <a16:creationId xmlns:a16="http://schemas.microsoft.com/office/drawing/2014/main" id="{C6128B41-3D5F-4267-8ACE-D991079DC2D7}"/>
              </a:ext>
            </a:extLst>
          </p:cNvPr>
          <p:cNvSpPr>
            <a:spLocks noGrp="1"/>
          </p:cNvSpPr>
          <p:nvPr>
            <p:ph idx="1"/>
          </p:nvPr>
        </p:nvSpPr>
        <p:spPr/>
        <p:txBody>
          <a:bodyPr/>
          <a:lstStyle/>
          <a:p>
            <a:r>
              <a:rPr lang="en-US" b="1" dirty="0">
                <a:solidFill>
                  <a:srgbClr val="C00000"/>
                </a:solidFill>
              </a:rPr>
              <a:t>Version</a:t>
            </a:r>
            <a:r>
              <a:rPr lang="en-US" dirty="0"/>
              <a:t>: track the in-place update of variables</a:t>
            </a:r>
          </a:p>
        </p:txBody>
      </p:sp>
      <p:sp>
        <p:nvSpPr>
          <p:cNvPr id="4" name="灯片编号占位符 3">
            <a:extLst>
              <a:ext uri="{FF2B5EF4-FFF2-40B4-BE49-F238E27FC236}">
                <a16:creationId xmlns:a16="http://schemas.microsoft.com/office/drawing/2014/main" id="{5B48BC31-9F28-4257-98C3-96DF3C155423}"/>
              </a:ext>
            </a:extLst>
          </p:cNvPr>
          <p:cNvSpPr>
            <a:spLocks noGrp="1"/>
          </p:cNvSpPr>
          <p:nvPr>
            <p:ph type="sldNum" sz="quarter" idx="4"/>
          </p:nvPr>
        </p:nvSpPr>
        <p:spPr>
          <a:xfrm>
            <a:off x="11778342" y="6618588"/>
            <a:ext cx="1066800" cy="206049"/>
          </a:xfrm>
        </p:spPr>
        <p:txBody>
          <a:bodyPr/>
          <a:lstStyle/>
          <a:p>
            <a:fld id="{A20E5029-513D-4C5A-B99E-82F8E1FDD8A9}" type="slidenum">
              <a:rPr lang="en-US" smtClean="0"/>
              <a:t>22</a:t>
            </a:fld>
            <a:endParaRPr lang="en-US"/>
          </a:p>
        </p:txBody>
      </p:sp>
      <p:grpSp>
        <p:nvGrpSpPr>
          <p:cNvPr id="47" name="组合 46">
            <a:extLst>
              <a:ext uri="{FF2B5EF4-FFF2-40B4-BE49-F238E27FC236}">
                <a16:creationId xmlns:a16="http://schemas.microsoft.com/office/drawing/2014/main" id="{8DE6D8AB-C400-4953-9F70-6BC2447C85FE}"/>
              </a:ext>
            </a:extLst>
          </p:cNvPr>
          <p:cNvGrpSpPr/>
          <p:nvPr/>
        </p:nvGrpSpPr>
        <p:grpSpPr>
          <a:xfrm>
            <a:off x="755918" y="2311078"/>
            <a:ext cx="5156381" cy="3888546"/>
            <a:chOff x="939619" y="2209538"/>
            <a:chExt cx="5156381" cy="3888546"/>
          </a:xfrm>
        </p:grpSpPr>
        <p:sp>
          <p:nvSpPr>
            <p:cNvPr id="18" name="矩形: 圆角 17">
              <a:extLst>
                <a:ext uri="{FF2B5EF4-FFF2-40B4-BE49-F238E27FC236}">
                  <a16:creationId xmlns:a16="http://schemas.microsoft.com/office/drawing/2014/main" id="{B67F5F39-5BF0-46E5-96ED-CEAB4252917A}"/>
                </a:ext>
              </a:extLst>
            </p:cNvPr>
            <p:cNvSpPr/>
            <p:nvPr/>
          </p:nvSpPr>
          <p:spPr>
            <a:xfrm>
              <a:off x="1769160" y="3938739"/>
              <a:ext cx="2232858" cy="712830"/>
            </a:xfrm>
            <a:prstGeom prst="roundRect">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wrap="none" rtlCol="0" anchor="ctr"/>
            <a:lstStyle/>
            <a:p>
              <a:r>
                <a:rPr lang="en-US" sz="2400" dirty="0">
                  <a:cs typeface="Times New Roman" panose="02020603050405020304" pitchFamily="18" charset="0"/>
                </a:rPr>
                <a:t>SN </a:t>
              </a:r>
            </a:p>
            <a:p>
              <a:r>
                <a:rPr lang="en-US" sz="2400" dirty="0">
                  <a:cs typeface="Times New Roman" panose="02020603050405020304" pitchFamily="18" charset="0"/>
                </a:rPr>
                <a:t>#1</a:t>
              </a:r>
              <a:endParaRPr lang="en-US" dirty="0">
                <a:cs typeface="Times New Roman" panose="02020603050405020304" pitchFamily="18" charset="0"/>
              </a:endParaRPr>
            </a:p>
          </p:txBody>
        </p:sp>
        <p:sp>
          <p:nvSpPr>
            <p:cNvPr id="19" name="椭圆 18">
              <a:extLst>
                <a:ext uri="{FF2B5EF4-FFF2-40B4-BE49-F238E27FC236}">
                  <a16:creationId xmlns:a16="http://schemas.microsoft.com/office/drawing/2014/main" id="{BEF51811-C862-4ADA-9516-115B39CD3ABC}"/>
                </a:ext>
              </a:extLst>
            </p:cNvPr>
            <p:cNvSpPr/>
            <p:nvPr/>
          </p:nvSpPr>
          <p:spPr>
            <a:xfrm>
              <a:off x="2467206" y="4061998"/>
              <a:ext cx="1344664" cy="502803"/>
            </a:xfrm>
            <a:prstGeom prst="ellipse">
              <a:avLst/>
            </a:prstGeom>
          </p:spPr>
          <p:style>
            <a:lnRef idx="2">
              <a:schemeClr val="dk1"/>
            </a:lnRef>
            <a:fillRef idx="1">
              <a:schemeClr val="lt1"/>
            </a:fillRef>
            <a:effectRef idx="0">
              <a:schemeClr val="dk1"/>
            </a:effectRef>
            <a:fontRef idx="minor">
              <a:schemeClr val="dk1"/>
            </a:fontRef>
          </p:style>
          <p:txBody>
            <a:bodyPr wrap="none" rtlCol="0" anchor="ctr"/>
            <a:lstStyle/>
            <a:p>
              <a:pPr algn="ctr"/>
              <a:r>
                <a:rPr lang="en-US" sz="2000" b="0" dirty="0">
                  <a:solidFill>
                    <a:srgbClr val="3B3B3B"/>
                  </a:solidFill>
                  <a:effectLst/>
                  <a:latin typeface="Consolas" panose="020B0609020204030204" pitchFamily="49" charset="0"/>
                </a:rPr>
                <a:t>[</a:t>
              </a:r>
              <a:r>
                <a:rPr lang="en-US" sz="2000" b="0" dirty="0">
                  <a:solidFill>
                    <a:schemeClr val="tx1"/>
                  </a:solidFill>
                  <a:effectLst/>
                  <a:latin typeface="Consolas" panose="020B0609020204030204" pitchFamily="49" charset="0"/>
                </a:rPr>
                <a:t>Tensor</a:t>
              </a:r>
              <a:r>
                <a:rPr lang="en-US" sz="2000" b="0" dirty="0">
                  <a:solidFill>
                    <a:srgbClr val="3B3B3B"/>
                  </a:solidFill>
                  <a:effectLst/>
                  <a:latin typeface="Consolas" panose="020B0609020204030204" pitchFamily="49" charset="0"/>
                </a:rPr>
                <a:t>]</a:t>
              </a:r>
              <a:endParaRPr lang="en-US" sz="2000" dirty="0">
                <a:cs typeface="Times New Roman" panose="02020603050405020304" pitchFamily="18" charset="0"/>
              </a:endParaRPr>
            </a:p>
          </p:txBody>
        </p:sp>
        <p:sp>
          <p:nvSpPr>
            <p:cNvPr id="20" name="矩形: 圆角 19">
              <a:extLst>
                <a:ext uri="{FF2B5EF4-FFF2-40B4-BE49-F238E27FC236}">
                  <a16:creationId xmlns:a16="http://schemas.microsoft.com/office/drawing/2014/main" id="{959BA249-3F0D-4008-9069-483D16262463}"/>
                </a:ext>
              </a:extLst>
            </p:cNvPr>
            <p:cNvSpPr/>
            <p:nvPr/>
          </p:nvSpPr>
          <p:spPr>
            <a:xfrm>
              <a:off x="1021675" y="5215726"/>
              <a:ext cx="2998214" cy="712830"/>
            </a:xfrm>
            <a:prstGeom prst="roundRect">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wrap="none" rtlCol="0" anchor="ctr"/>
            <a:lstStyle/>
            <a:p>
              <a:r>
                <a:rPr lang="en-US" sz="2400" dirty="0">
                  <a:cs typeface="Times New Roman" panose="02020603050405020304" pitchFamily="18" charset="0"/>
                </a:rPr>
                <a:t>SN</a:t>
              </a:r>
            </a:p>
            <a:p>
              <a:r>
                <a:rPr lang="en-US" sz="2400" dirty="0">
                  <a:cs typeface="Times New Roman" panose="02020603050405020304" pitchFamily="18" charset="0"/>
                </a:rPr>
                <a:t>#2</a:t>
              </a:r>
              <a:endParaRPr lang="en-US" dirty="0">
                <a:cs typeface="Times New Roman" panose="02020603050405020304" pitchFamily="18" charset="0"/>
              </a:endParaRPr>
            </a:p>
          </p:txBody>
        </p:sp>
        <p:sp>
          <p:nvSpPr>
            <p:cNvPr id="21" name="椭圆 20">
              <a:extLst>
                <a:ext uri="{FF2B5EF4-FFF2-40B4-BE49-F238E27FC236}">
                  <a16:creationId xmlns:a16="http://schemas.microsoft.com/office/drawing/2014/main" id="{4EDC2BCF-C8C7-41B7-8CDB-9792A8962D5E}"/>
                </a:ext>
              </a:extLst>
            </p:cNvPr>
            <p:cNvSpPr/>
            <p:nvPr/>
          </p:nvSpPr>
          <p:spPr>
            <a:xfrm>
              <a:off x="2901892" y="5339635"/>
              <a:ext cx="1024966" cy="502803"/>
            </a:xfrm>
            <a:prstGeom prst="ellipse">
              <a:avLst/>
            </a:prstGeom>
            <a:solidFill>
              <a:schemeClr val="accent2">
                <a:lumMod val="75000"/>
              </a:schemeClr>
            </a:solidFill>
          </p:spPr>
          <p:style>
            <a:lnRef idx="2">
              <a:schemeClr val="dk1"/>
            </a:lnRef>
            <a:fillRef idx="1">
              <a:schemeClr val="lt1"/>
            </a:fillRef>
            <a:effectRef idx="0">
              <a:schemeClr val="dk1"/>
            </a:effectRef>
            <a:fontRef idx="minor">
              <a:schemeClr val="dk1"/>
            </a:fontRef>
          </p:style>
          <p:txBody>
            <a:bodyPr wrap="none" rtlCol="0" anchor="ctr"/>
            <a:lstStyle/>
            <a:p>
              <a:pPr algn="ctr"/>
              <a:r>
                <a:rPr lang="en-US" sz="2400" dirty="0">
                  <a:cs typeface="Times New Roman" panose="02020603050405020304" pitchFamily="18" charset="0"/>
                </a:rPr>
                <a:t>Tensor</a:t>
              </a:r>
            </a:p>
          </p:txBody>
        </p:sp>
        <p:sp>
          <p:nvSpPr>
            <p:cNvPr id="22" name="椭圆 21">
              <a:extLst>
                <a:ext uri="{FF2B5EF4-FFF2-40B4-BE49-F238E27FC236}">
                  <a16:creationId xmlns:a16="http://schemas.microsoft.com/office/drawing/2014/main" id="{475FECEC-A5C9-4B4E-BF8E-470D3AA71EE9}"/>
                </a:ext>
              </a:extLst>
            </p:cNvPr>
            <p:cNvSpPr/>
            <p:nvPr/>
          </p:nvSpPr>
          <p:spPr>
            <a:xfrm>
              <a:off x="1783631" y="5333620"/>
              <a:ext cx="1024966" cy="502803"/>
            </a:xfrm>
            <a:prstGeom prst="ellipse">
              <a:avLst/>
            </a:prstGeom>
          </p:spPr>
          <p:style>
            <a:lnRef idx="2">
              <a:schemeClr val="dk1"/>
            </a:lnRef>
            <a:fillRef idx="1">
              <a:schemeClr val="lt1"/>
            </a:fillRef>
            <a:effectRef idx="0">
              <a:schemeClr val="dk1"/>
            </a:effectRef>
            <a:fontRef idx="minor">
              <a:schemeClr val="dk1"/>
            </a:fontRef>
          </p:style>
          <p:txBody>
            <a:bodyPr wrap="none" rtlCol="0" anchor="ctr"/>
            <a:lstStyle/>
            <a:p>
              <a:pPr algn="ctr"/>
              <a:r>
                <a:rPr lang="en-US" sz="2400" dirty="0">
                  <a:cs typeface="Times New Roman" panose="02020603050405020304" pitchFamily="18" charset="0"/>
                </a:rPr>
                <a:t>Tensor</a:t>
              </a:r>
            </a:p>
          </p:txBody>
        </p:sp>
        <p:sp>
          <p:nvSpPr>
            <p:cNvPr id="23" name="矩形: 圆角 22">
              <a:extLst>
                <a:ext uri="{FF2B5EF4-FFF2-40B4-BE49-F238E27FC236}">
                  <a16:creationId xmlns:a16="http://schemas.microsoft.com/office/drawing/2014/main" id="{620074EB-3D1D-472D-8F58-2A5BC467D1C9}"/>
                </a:ext>
              </a:extLst>
            </p:cNvPr>
            <p:cNvSpPr/>
            <p:nvPr/>
          </p:nvSpPr>
          <p:spPr>
            <a:xfrm>
              <a:off x="4147173" y="5208747"/>
              <a:ext cx="1900949" cy="711311"/>
            </a:xfrm>
            <a:prstGeom prst="roundRect">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wrap="none" rtlCol="0" anchor="ctr"/>
            <a:lstStyle/>
            <a:p>
              <a:r>
                <a:rPr lang="en-US" sz="2400" dirty="0">
                  <a:cs typeface="Times New Roman" panose="02020603050405020304" pitchFamily="18" charset="0"/>
                </a:rPr>
                <a:t>SN</a:t>
              </a:r>
            </a:p>
            <a:p>
              <a:r>
                <a:rPr lang="en-US" sz="2400" dirty="0">
                  <a:cs typeface="Times New Roman" panose="02020603050405020304" pitchFamily="18" charset="0"/>
                </a:rPr>
                <a:t>#3</a:t>
              </a:r>
            </a:p>
          </p:txBody>
        </p:sp>
        <p:sp>
          <p:nvSpPr>
            <p:cNvPr id="24" name="椭圆 23">
              <a:extLst>
                <a:ext uri="{FF2B5EF4-FFF2-40B4-BE49-F238E27FC236}">
                  <a16:creationId xmlns:a16="http://schemas.microsoft.com/office/drawing/2014/main" id="{F697EAFE-CB51-4431-86AA-B563C42516AE}"/>
                </a:ext>
              </a:extLst>
            </p:cNvPr>
            <p:cNvSpPr/>
            <p:nvPr/>
          </p:nvSpPr>
          <p:spPr>
            <a:xfrm>
              <a:off x="4935230" y="5330539"/>
              <a:ext cx="1024966" cy="502803"/>
            </a:xfrm>
            <a:prstGeom prst="ellipse">
              <a:avLst/>
            </a:prstGeom>
          </p:spPr>
          <p:style>
            <a:lnRef idx="2">
              <a:schemeClr val="dk1"/>
            </a:lnRef>
            <a:fillRef idx="1">
              <a:schemeClr val="lt1"/>
            </a:fillRef>
            <a:effectRef idx="0">
              <a:schemeClr val="dk1"/>
            </a:effectRef>
            <a:fontRef idx="minor">
              <a:schemeClr val="dk1"/>
            </a:fontRef>
          </p:style>
          <p:txBody>
            <a:bodyPr wrap="none" rtlCol="0" anchor="ctr"/>
            <a:lstStyle/>
            <a:p>
              <a:r>
                <a:rPr lang="en-US" sz="2400" dirty="0">
                  <a:cs typeface="Times New Roman" panose="02020603050405020304" pitchFamily="18" charset="0"/>
                </a:rPr>
                <a:t>2.0</a:t>
              </a:r>
            </a:p>
          </p:txBody>
        </p:sp>
        <p:sp>
          <p:nvSpPr>
            <p:cNvPr id="25" name="矩形: 圆角 24">
              <a:extLst>
                <a:ext uri="{FF2B5EF4-FFF2-40B4-BE49-F238E27FC236}">
                  <a16:creationId xmlns:a16="http://schemas.microsoft.com/office/drawing/2014/main" id="{9CAC7223-CB15-46CC-8B82-0FD674A8CA91}"/>
                </a:ext>
              </a:extLst>
            </p:cNvPr>
            <p:cNvSpPr/>
            <p:nvPr/>
          </p:nvSpPr>
          <p:spPr>
            <a:xfrm>
              <a:off x="2695209" y="2327972"/>
              <a:ext cx="1899218" cy="1047702"/>
            </a:xfrm>
            <a:prstGeom prst="roundRect">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wrap="none" rtlCol="0" anchor="ctr"/>
            <a:lstStyle/>
            <a:p>
              <a:r>
                <a:rPr lang="en-US" sz="2400" dirty="0">
                  <a:cs typeface="Times New Roman" panose="02020603050405020304" pitchFamily="18" charset="0"/>
                </a:rPr>
                <a:t>SN</a:t>
              </a:r>
            </a:p>
            <a:p>
              <a:r>
                <a:rPr lang="en-US" sz="2400" dirty="0">
                  <a:cs typeface="Times New Roman" panose="02020603050405020304" pitchFamily="18" charset="0"/>
                </a:rPr>
                <a:t>#0</a:t>
              </a:r>
            </a:p>
            <a:p>
              <a:r>
                <a:rPr lang="en-US" dirty="0">
                  <a:cs typeface="Times New Roman" panose="02020603050405020304" pitchFamily="18" charset="0"/>
                </a:rPr>
                <a:t>(external)</a:t>
              </a:r>
            </a:p>
          </p:txBody>
        </p:sp>
        <p:sp>
          <p:nvSpPr>
            <p:cNvPr id="26" name="椭圆 25">
              <a:extLst>
                <a:ext uri="{FF2B5EF4-FFF2-40B4-BE49-F238E27FC236}">
                  <a16:creationId xmlns:a16="http://schemas.microsoft.com/office/drawing/2014/main" id="{740A9460-28FF-40C4-AD68-3ADD5E7206B1}"/>
                </a:ext>
              </a:extLst>
            </p:cNvPr>
            <p:cNvSpPr/>
            <p:nvPr/>
          </p:nvSpPr>
          <p:spPr>
            <a:xfrm>
              <a:off x="3489535" y="2459120"/>
              <a:ext cx="1024966" cy="714777"/>
            </a:xfrm>
            <a:prstGeom prst="ellipse">
              <a:avLst/>
            </a:prstGeom>
          </p:spPr>
          <p:style>
            <a:lnRef idx="2">
              <a:schemeClr val="dk1"/>
            </a:lnRef>
            <a:fillRef idx="1">
              <a:schemeClr val="lt1"/>
            </a:fillRef>
            <a:effectRef idx="0">
              <a:schemeClr val="dk1"/>
            </a:effectRef>
            <a:fontRef idx="minor">
              <a:schemeClr val="dk1"/>
            </a:fontRef>
          </p:style>
          <p:txBody>
            <a:bodyPr wrap="none" rtlCol="0" anchor="ctr"/>
            <a:lstStyle/>
            <a:p>
              <a:pPr algn="ctr">
                <a:lnSpc>
                  <a:spcPct val="80000"/>
                </a:lnSpc>
              </a:pPr>
              <a:endParaRPr lang="en-US" sz="2400" dirty="0">
                <a:cs typeface="Times New Roman" panose="02020603050405020304" pitchFamily="18" charset="0"/>
              </a:endParaRPr>
            </a:p>
          </p:txBody>
        </p:sp>
        <p:cxnSp>
          <p:nvCxnSpPr>
            <p:cNvPr id="27" name="连接符: 曲线 26">
              <a:extLst>
                <a:ext uri="{FF2B5EF4-FFF2-40B4-BE49-F238E27FC236}">
                  <a16:creationId xmlns:a16="http://schemas.microsoft.com/office/drawing/2014/main" id="{71EED48B-4C36-4880-86D8-6F41DF8F2659}"/>
                </a:ext>
              </a:extLst>
            </p:cNvPr>
            <p:cNvCxnSpPr>
              <a:cxnSpLocks/>
              <a:stCxn id="26" idx="4"/>
              <a:endCxn id="18" idx="0"/>
            </p:cNvCxnSpPr>
            <p:nvPr/>
          </p:nvCxnSpPr>
          <p:spPr>
            <a:xfrm rot="5400000">
              <a:off x="3061383" y="2998104"/>
              <a:ext cx="764842" cy="1116429"/>
            </a:xfrm>
            <a:prstGeom prst="curvedConnector3">
              <a:avLst>
                <a:gd name="adj1" fmla="val 50000"/>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连接符: 曲线 27">
              <a:extLst>
                <a:ext uri="{FF2B5EF4-FFF2-40B4-BE49-F238E27FC236}">
                  <a16:creationId xmlns:a16="http://schemas.microsoft.com/office/drawing/2014/main" id="{E4A60C8D-2646-4242-94ED-DA7E97AEC333}"/>
                </a:ext>
              </a:extLst>
            </p:cNvPr>
            <p:cNvCxnSpPr>
              <a:cxnSpLocks/>
              <a:stCxn id="26" idx="4"/>
              <a:endCxn id="23" idx="0"/>
            </p:cNvCxnSpPr>
            <p:nvPr/>
          </p:nvCxnSpPr>
          <p:spPr>
            <a:xfrm rot="16200000" flipH="1">
              <a:off x="3532408" y="3643507"/>
              <a:ext cx="2034850" cy="1095630"/>
            </a:xfrm>
            <a:prstGeom prst="curvedConnector3">
              <a:avLst>
                <a:gd name="adj1" fmla="val 50000"/>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连接符: 曲线 28">
              <a:extLst>
                <a:ext uri="{FF2B5EF4-FFF2-40B4-BE49-F238E27FC236}">
                  <a16:creationId xmlns:a16="http://schemas.microsoft.com/office/drawing/2014/main" id="{3999230D-78F3-4B62-9CF0-769AE0848FDD}"/>
                </a:ext>
              </a:extLst>
            </p:cNvPr>
            <p:cNvCxnSpPr>
              <a:cxnSpLocks/>
              <a:stCxn id="19" idx="4"/>
              <a:endCxn id="20" idx="0"/>
            </p:cNvCxnSpPr>
            <p:nvPr/>
          </p:nvCxnSpPr>
          <p:spPr>
            <a:xfrm rot="5400000">
              <a:off x="2504698" y="4580885"/>
              <a:ext cx="650925" cy="618756"/>
            </a:xfrm>
            <a:prstGeom prst="curvedConnector3">
              <a:avLst>
                <a:gd name="adj1" fmla="val 50000"/>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矩形 29">
              <a:extLst>
                <a:ext uri="{FF2B5EF4-FFF2-40B4-BE49-F238E27FC236}">
                  <a16:creationId xmlns:a16="http://schemas.microsoft.com/office/drawing/2014/main" id="{1302F4EE-28B7-4E82-ACD6-5573CB47429D}"/>
                </a:ext>
              </a:extLst>
            </p:cNvPr>
            <p:cNvSpPr/>
            <p:nvPr/>
          </p:nvSpPr>
          <p:spPr>
            <a:xfrm>
              <a:off x="939619" y="2209538"/>
              <a:ext cx="5156381" cy="38885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6" name="文本框 65">
            <a:extLst>
              <a:ext uri="{FF2B5EF4-FFF2-40B4-BE49-F238E27FC236}">
                <a16:creationId xmlns:a16="http://schemas.microsoft.com/office/drawing/2014/main" id="{F2ADD148-669C-4DDC-8D2E-BA7EDF1CACDD}"/>
              </a:ext>
            </a:extLst>
          </p:cNvPr>
          <p:cNvSpPr txBox="1"/>
          <p:nvPr/>
        </p:nvSpPr>
        <p:spPr>
          <a:xfrm>
            <a:off x="6867607" y="3094926"/>
            <a:ext cx="4529741" cy="2308324"/>
          </a:xfrm>
          <a:prstGeom prst="rect">
            <a:avLst/>
          </a:prstGeom>
          <a:solidFill>
            <a:schemeClr val="accent6">
              <a:lumMod val="20000"/>
              <a:lumOff val="80000"/>
            </a:schemeClr>
          </a:solidFill>
          <a:ln>
            <a:solidFill>
              <a:schemeClr val="tx1"/>
            </a:solidFill>
          </a:ln>
        </p:spPr>
        <p:txBody>
          <a:bodyPr wrap="square">
            <a:spAutoFit/>
          </a:bodyPr>
          <a:lstStyle/>
          <a:p>
            <a:r>
              <a:rPr lang="en-US" sz="2400" b="0" dirty="0">
                <a:solidFill>
                  <a:srgbClr val="0000FF"/>
                </a:solidFill>
                <a:effectLst/>
                <a:latin typeface="Consolas" panose="020B0609020204030204" pitchFamily="49" charset="0"/>
              </a:rPr>
              <a:t>def</a:t>
            </a:r>
            <a:r>
              <a:rPr lang="en-US" sz="2400" b="0" dirty="0">
                <a:solidFill>
                  <a:srgbClr val="3B3B3B"/>
                </a:solidFill>
                <a:effectLst/>
                <a:latin typeface="Consolas" panose="020B0609020204030204" pitchFamily="49" charset="0"/>
              </a:rPr>
              <a:t> </a:t>
            </a:r>
            <a:r>
              <a:rPr lang="en-US" sz="2400" b="0" dirty="0">
                <a:solidFill>
                  <a:srgbClr val="795E26"/>
                </a:solidFill>
                <a:effectLst/>
                <a:latin typeface="Consolas" panose="020B0609020204030204" pitchFamily="49" charset="0"/>
              </a:rPr>
              <a:t>f</a:t>
            </a:r>
            <a:r>
              <a:rPr lang="en-US" sz="2400" b="0" dirty="0">
                <a:solidFill>
                  <a:srgbClr val="3B3B3B"/>
                </a:solidFill>
                <a:effectLst/>
                <a:latin typeface="Consolas" panose="020B0609020204030204" pitchFamily="49" charset="0"/>
              </a:rPr>
              <a:t>(</a:t>
            </a:r>
            <a:r>
              <a:rPr lang="en-US" sz="2400" b="0" dirty="0">
                <a:solidFill>
                  <a:srgbClr val="001080"/>
                </a:solidFill>
                <a:effectLst/>
                <a:latin typeface="Consolas" panose="020B0609020204030204" pitchFamily="49" charset="0"/>
              </a:rPr>
              <a:t>x</a:t>
            </a:r>
            <a:r>
              <a:rPr lang="en-US" sz="2400" b="0" dirty="0">
                <a:solidFill>
                  <a:srgbClr val="3B3B3B"/>
                </a:solidFill>
                <a:effectLst/>
                <a:latin typeface="Consolas" panose="020B0609020204030204" pitchFamily="49" charset="0"/>
              </a:rPr>
              <a:t>, </a:t>
            </a:r>
            <a:r>
              <a:rPr lang="en-US" sz="2400" b="0" dirty="0">
                <a:solidFill>
                  <a:srgbClr val="001080"/>
                </a:solidFill>
                <a:effectLst/>
                <a:latin typeface="Consolas" panose="020B0609020204030204" pitchFamily="49" charset="0"/>
              </a:rPr>
              <a:t>y</a:t>
            </a:r>
            <a:r>
              <a:rPr lang="en-US" sz="2400" b="0" dirty="0">
                <a:solidFill>
                  <a:srgbClr val="3B3B3B"/>
                </a:solidFill>
                <a:effectLst/>
                <a:latin typeface="Consolas" panose="020B0609020204030204" pitchFamily="49" charset="0"/>
              </a:rPr>
              <a:t>):</a:t>
            </a:r>
          </a:p>
          <a:p>
            <a:r>
              <a:rPr lang="en-US" sz="2400" dirty="0">
                <a:solidFill>
                  <a:srgbClr val="3B3B3B"/>
                </a:solidFill>
                <a:latin typeface="Consolas" panose="020B0609020204030204" pitchFamily="49" charset="0"/>
              </a:rPr>
              <a:t>  </a:t>
            </a:r>
            <a:r>
              <a:rPr lang="en-US" sz="2400" b="0" dirty="0">
                <a:solidFill>
                  <a:srgbClr val="001080"/>
                </a:solidFill>
                <a:effectLst/>
                <a:latin typeface="Consolas" panose="020B0609020204030204" pitchFamily="49" charset="0"/>
              </a:rPr>
              <a:t>x</a:t>
            </a:r>
            <a:r>
              <a:rPr lang="en-US" sz="2400" b="0" dirty="0">
                <a:solidFill>
                  <a:srgbClr val="3B3B3B"/>
                </a:solidFill>
                <a:effectLst/>
                <a:latin typeface="Consolas" panose="020B0609020204030204" pitchFamily="49" charset="0"/>
              </a:rPr>
              <a:t>[</a:t>
            </a:r>
            <a:r>
              <a:rPr lang="en-US" sz="2400" b="0" dirty="0">
                <a:solidFill>
                  <a:srgbClr val="098658"/>
                </a:solidFill>
                <a:effectLst/>
                <a:latin typeface="Consolas" panose="020B0609020204030204" pitchFamily="49" charset="0"/>
              </a:rPr>
              <a:t>0</a:t>
            </a:r>
            <a:r>
              <a:rPr lang="en-US" sz="2400" b="0" dirty="0">
                <a:solidFill>
                  <a:srgbClr val="3B3B3B"/>
                </a:solidFill>
                <a:effectLst/>
                <a:latin typeface="Consolas" panose="020B0609020204030204" pitchFamily="49" charset="0"/>
              </a:rPr>
              <a:t>] </a:t>
            </a:r>
            <a:r>
              <a:rPr lang="en-US" sz="2400" b="0" dirty="0">
                <a:solidFill>
                  <a:srgbClr val="000000"/>
                </a:solidFill>
                <a:effectLst/>
                <a:latin typeface="Consolas" panose="020B0609020204030204" pitchFamily="49" charset="0"/>
              </a:rPr>
              <a:t>+=</a:t>
            </a:r>
            <a:r>
              <a:rPr lang="en-US" sz="2400" b="0" dirty="0">
                <a:solidFill>
                  <a:srgbClr val="3B3B3B"/>
                </a:solidFill>
                <a:effectLst/>
                <a:latin typeface="Consolas" panose="020B0609020204030204" pitchFamily="49" charset="0"/>
              </a:rPr>
              <a:t> </a:t>
            </a:r>
            <a:r>
              <a:rPr lang="en-US" sz="2400" b="0" dirty="0">
                <a:solidFill>
                  <a:srgbClr val="001080"/>
                </a:solidFill>
                <a:effectLst/>
                <a:latin typeface="Consolas" panose="020B0609020204030204" pitchFamily="49" charset="0"/>
              </a:rPr>
              <a:t>y</a:t>
            </a:r>
            <a:endParaRPr lang="en-US" sz="2400" b="0" dirty="0">
              <a:solidFill>
                <a:srgbClr val="3B3B3B"/>
              </a:solidFill>
              <a:effectLst/>
              <a:latin typeface="Consolas" panose="020B0609020204030204" pitchFamily="49" charset="0"/>
            </a:endParaRPr>
          </a:p>
          <a:p>
            <a:r>
              <a:rPr lang="en-US" sz="2400" b="0" dirty="0">
                <a:solidFill>
                  <a:srgbClr val="3B3B3B"/>
                </a:solidFill>
                <a:effectLst/>
                <a:latin typeface="Consolas" panose="020B0609020204030204" pitchFamily="49" charset="0"/>
              </a:rPr>
              <a:t>  ......</a:t>
            </a:r>
          </a:p>
          <a:p>
            <a:br>
              <a:rPr lang="en-US" sz="2400" b="0" dirty="0">
                <a:solidFill>
                  <a:srgbClr val="3B3B3B"/>
                </a:solidFill>
                <a:effectLst/>
                <a:latin typeface="Consolas" panose="020B0609020204030204" pitchFamily="49" charset="0"/>
              </a:rPr>
            </a:br>
            <a:r>
              <a:rPr lang="en-US" sz="2400" b="0" dirty="0">
                <a:solidFill>
                  <a:srgbClr val="001080"/>
                </a:solidFill>
                <a:effectLst/>
                <a:latin typeface="Consolas" panose="020B0609020204030204" pitchFamily="49" charset="0"/>
              </a:rPr>
              <a:t>tensor</a:t>
            </a:r>
            <a:r>
              <a:rPr lang="en-US" sz="2400" b="0" dirty="0">
                <a:solidFill>
                  <a:srgbClr val="000000"/>
                </a:solidFill>
                <a:effectLst/>
                <a:latin typeface="Consolas" panose="020B0609020204030204" pitchFamily="49" charset="0"/>
              </a:rPr>
              <a:t>=</a:t>
            </a:r>
            <a:r>
              <a:rPr lang="en-US" sz="2400" b="0" dirty="0" err="1">
                <a:solidFill>
                  <a:srgbClr val="3B3B3B"/>
                </a:solidFill>
                <a:effectLst/>
                <a:latin typeface="Consolas" panose="020B0609020204030204" pitchFamily="49" charset="0"/>
              </a:rPr>
              <a:t>torch.rand</a:t>
            </a:r>
            <a:r>
              <a:rPr lang="en-US" sz="2400" b="0" dirty="0">
                <a:solidFill>
                  <a:srgbClr val="3B3B3B"/>
                </a:solidFill>
                <a:effectLst/>
                <a:latin typeface="Consolas" panose="020B0609020204030204" pitchFamily="49" charset="0"/>
              </a:rPr>
              <a:t>((</a:t>
            </a:r>
            <a:r>
              <a:rPr lang="en-US" sz="2400" b="0" dirty="0">
                <a:solidFill>
                  <a:srgbClr val="098658"/>
                </a:solidFill>
                <a:effectLst/>
                <a:latin typeface="Consolas" panose="020B0609020204030204" pitchFamily="49" charset="0"/>
              </a:rPr>
              <a:t>3</a:t>
            </a:r>
            <a:r>
              <a:rPr lang="en-US" sz="2400" b="0" dirty="0">
                <a:solidFill>
                  <a:srgbClr val="3B3B3B"/>
                </a:solidFill>
                <a:effectLst/>
                <a:latin typeface="Consolas" panose="020B0609020204030204" pitchFamily="49" charset="0"/>
              </a:rPr>
              <a:t>,</a:t>
            </a:r>
            <a:r>
              <a:rPr lang="en-US" sz="2400" b="0" dirty="0">
                <a:solidFill>
                  <a:srgbClr val="098658"/>
                </a:solidFill>
                <a:effectLst/>
                <a:latin typeface="Consolas" panose="020B0609020204030204" pitchFamily="49" charset="0"/>
              </a:rPr>
              <a:t>3</a:t>
            </a:r>
            <a:r>
              <a:rPr lang="en-US" sz="2400" b="0" dirty="0">
                <a:solidFill>
                  <a:srgbClr val="3B3B3B"/>
                </a:solidFill>
                <a:effectLst/>
                <a:latin typeface="Consolas" panose="020B0609020204030204" pitchFamily="49" charset="0"/>
              </a:rPr>
              <a:t>)) </a:t>
            </a:r>
          </a:p>
          <a:p>
            <a:r>
              <a:rPr lang="en-US" sz="2400" b="0" dirty="0">
                <a:solidFill>
                  <a:srgbClr val="795E26"/>
                </a:solidFill>
                <a:effectLst/>
                <a:latin typeface="Consolas" panose="020B0609020204030204" pitchFamily="49" charset="0"/>
              </a:rPr>
              <a:t>f</a:t>
            </a:r>
            <a:r>
              <a:rPr lang="en-US" sz="2400" b="0" dirty="0">
                <a:solidFill>
                  <a:srgbClr val="3B3B3B"/>
                </a:solidFill>
                <a:effectLst/>
                <a:latin typeface="Consolas" panose="020B0609020204030204" pitchFamily="49" charset="0"/>
              </a:rPr>
              <a:t>([</a:t>
            </a:r>
            <a:r>
              <a:rPr lang="en-US" sz="2400" b="0" dirty="0">
                <a:solidFill>
                  <a:srgbClr val="001080"/>
                </a:solidFill>
                <a:effectLst/>
                <a:latin typeface="Consolas" panose="020B0609020204030204" pitchFamily="49" charset="0"/>
              </a:rPr>
              <a:t>tensor</a:t>
            </a:r>
            <a:r>
              <a:rPr lang="en-US" sz="2400" b="0" dirty="0">
                <a:solidFill>
                  <a:srgbClr val="3B3B3B"/>
                </a:solidFill>
                <a:effectLst/>
                <a:latin typeface="Consolas" panose="020B0609020204030204" pitchFamily="49" charset="0"/>
              </a:rPr>
              <a:t>], </a:t>
            </a:r>
            <a:r>
              <a:rPr lang="en-US" sz="2400" b="0" dirty="0">
                <a:solidFill>
                  <a:srgbClr val="098658"/>
                </a:solidFill>
                <a:effectLst/>
                <a:latin typeface="Consolas" panose="020B0609020204030204" pitchFamily="49" charset="0"/>
              </a:rPr>
              <a:t>2.0</a:t>
            </a:r>
            <a:r>
              <a:rPr lang="en-US" sz="2400" b="0" dirty="0">
                <a:solidFill>
                  <a:srgbClr val="3B3B3B"/>
                </a:solidFill>
                <a:effectLst/>
                <a:latin typeface="Consolas" panose="020B0609020204030204" pitchFamily="49" charset="0"/>
              </a:rPr>
              <a:t>)</a:t>
            </a:r>
          </a:p>
        </p:txBody>
      </p:sp>
      <p:sp>
        <p:nvSpPr>
          <p:cNvPr id="67" name="文本框 66">
            <a:extLst>
              <a:ext uri="{FF2B5EF4-FFF2-40B4-BE49-F238E27FC236}">
                <a16:creationId xmlns:a16="http://schemas.microsoft.com/office/drawing/2014/main" id="{E25290CA-B744-4D44-9471-EF321D7D53CA}"/>
              </a:ext>
            </a:extLst>
          </p:cNvPr>
          <p:cNvSpPr txBox="1"/>
          <p:nvPr/>
        </p:nvSpPr>
        <p:spPr>
          <a:xfrm>
            <a:off x="7521226" y="5714170"/>
            <a:ext cx="2698041" cy="461665"/>
          </a:xfrm>
          <a:prstGeom prst="rect">
            <a:avLst/>
          </a:prstGeom>
          <a:noFill/>
        </p:spPr>
        <p:txBody>
          <a:bodyPr wrap="square" rtlCol="0">
            <a:spAutoFit/>
          </a:bodyPr>
          <a:lstStyle/>
          <a:p>
            <a:r>
              <a:rPr lang="en-US" sz="2400" dirty="0"/>
              <a:t>The user program</a:t>
            </a:r>
          </a:p>
        </p:txBody>
      </p:sp>
      <p:sp>
        <p:nvSpPr>
          <p:cNvPr id="68" name="矩形 67">
            <a:extLst>
              <a:ext uri="{FF2B5EF4-FFF2-40B4-BE49-F238E27FC236}">
                <a16:creationId xmlns:a16="http://schemas.microsoft.com/office/drawing/2014/main" id="{A39E72BB-8AFA-4334-A2B3-0C678566D953}"/>
              </a:ext>
            </a:extLst>
          </p:cNvPr>
          <p:cNvSpPr/>
          <p:nvPr/>
        </p:nvSpPr>
        <p:spPr>
          <a:xfrm>
            <a:off x="7148052" y="3477214"/>
            <a:ext cx="2182761" cy="475353"/>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0" name="直接箭头连接符 69">
            <a:extLst>
              <a:ext uri="{FF2B5EF4-FFF2-40B4-BE49-F238E27FC236}">
                <a16:creationId xmlns:a16="http://schemas.microsoft.com/office/drawing/2014/main" id="{823CDF89-C763-41A6-A4D7-3088CA1CF80F}"/>
              </a:ext>
            </a:extLst>
          </p:cNvPr>
          <p:cNvCxnSpPr>
            <a:cxnSpLocks/>
          </p:cNvCxnSpPr>
          <p:nvPr/>
        </p:nvCxnSpPr>
        <p:spPr>
          <a:xfrm flipH="1">
            <a:off x="3305834" y="3785419"/>
            <a:ext cx="3743896" cy="1504982"/>
          </a:xfrm>
          <a:prstGeom prst="straightConnector1">
            <a:avLst/>
          </a:prstGeom>
          <a:ln>
            <a:solidFill>
              <a:srgbClr val="C00000"/>
            </a:solidFill>
            <a:prstDash val="dash"/>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72" name="文本框 71">
            <a:extLst>
              <a:ext uri="{FF2B5EF4-FFF2-40B4-BE49-F238E27FC236}">
                <a16:creationId xmlns:a16="http://schemas.microsoft.com/office/drawing/2014/main" id="{AE2B9100-07EE-4078-B724-BA0A5A077DB5}"/>
              </a:ext>
            </a:extLst>
          </p:cNvPr>
          <p:cNvSpPr txBox="1"/>
          <p:nvPr/>
        </p:nvSpPr>
        <p:spPr>
          <a:xfrm rot="20275546">
            <a:off x="3178060" y="4197567"/>
            <a:ext cx="3827202" cy="400110"/>
          </a:xfrm>
          <a:prstGeom prst="rect">
            <a:avLst/>
          </a:prstGeom>
          <a:noFill/>
        </p:spPr>
        <p:txBody>
          <a:bodyPr wrap="none" rtlCol="0">
            <a:spAutoFit/>
          </a:bodyPr>
          <a:lstStyle/>
          <a:p>
            <a:r>
              <a:rPr lang="en-US" sz="2000" b="1" dirty="0" err="1">
                <a:solidFill>
                  <a:srgbClr val="C00000"/>
                </a:solidFill>
              </a:rPr>
              <a:t>Inplace</a:t>
            </a:r>
            <a:r>
              <a:rPr lang="en-US" sz="2000" b="1" dirty="0">
                <a:solidFill>
                  <a:srgbClr val="C00000"/>
                </a:solidFill>
              </a:rPr>
              <a:t> update, add a new version</a:t>
            </a:r>
          </a:p>
        </p:txBody>
      </p:sp>
      <p:sp>
        <p:nvSpPr>
          <p:cNvPr id="31" name="文本框 30">
            <a:extLst>
              <a:ext uri="{FF2B5EF4-FFF2-40B4-BE49-F238E27FC236}">
                <a16:creationId xmlns:a16="http://schemas.microsoft.com/office/drawing/2014/main" id="{AABA1588-A47F-4C4F-9C8E-6CCCDADBA122}"/>
              </a:ext>
            </a:extLst>
          </p:cNvPr>
          <p:cNvSpPr txBox="1"/>
          <p:nvPr/>
        </p:nvSpPr>
        <p:spPr>
          <a:xfrm>
            <a:off x="1824489" y="6194729"/>
            <a:ext cx="2703882" cy="461665"/>
          </a:xfrm>
          <a:prstGeom prst="rect">
            <a:avLst/>
          </a:prstGeom>
          <a:noFill/>
        </p:spPr>
        <p:txBody>
          <a:bodyPr wrap="none" rtlCol="0">
            <a:spAutoFit/>
          </a:bodyPr>
          <a:lstStyle/>
          <a:p>
            <a:r>
              <a:rPr lang="en-US" sz="2400" dirty="0"/>
              <a:t>The reference graph</a:t>
            </a:r>
          </a:p>
        </p:txBody>
      </p:sp>
    </p:spTree>
    <p:extLst>
      <p:ext uri="{BB962C8B-B14F-4D97-AF65-F5344CB8AC3E}">
        <p14:creationId xmlns:p14="http://schemas.microsoft.com/office/powerpoint/2010/main" val="22079049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D5BD03-237F-40B2-B9DE-879B4077237B}"/>
              </a:ext>
            </a:extLst>
          </p:cNvPr>
          <p:cNvSpPr>
            <a:spLocks noGrp="1"/>
          </p:cNvSpPr>
          <p:nvPr>
            <p:ph type="title"/>
          </p:nvPr>
        </p:nvSpPr>
        <p:spPr/>
        <p:txBody>
          <a:bodyPr/>
          <a:lstStyle/>
          <a:p>
            <a:r>
              <a:rPr lang="en-US" dirty="0"/>
              <a:t>Reference Graph</a:t>
            </a:r>
          </a:p>
        </p:txBody>
      </p:sp>
      <p:sp>
        <p:nvSpPr>
          <p:cNvPr id="3" name="内容占位符 2">
            <a:extLst>
              <a:ext uri="{FF2B5EF4-FFF2-40B4-BE49-F238E27FC236}">
                <a16:creationId xmlns:a16="http://schemas.microsoft.com/office/drawing/2014/main" id="{C6128B41-3D5F-4267-8ACE-D991079DC2D7}"/>
              </a:ext>
            </a:extLst>
          </p:cNvPr>
          <p:cNvSpPr>
            <a:spLocks noGrp="1"/>
          </p:cNvSpPr>
          <p:nvPr>
            <p:ph idx="1"/>
          </p:nvPr>
        </p:nvSpPr>
        <p:spPr/>
        <p:txBody>
          <a:bodyPr/>
          <a:lstStyle/>
          <a:p>
            <a:r>
              <a:rPr lang="en-US" b="1" dirty="0">
                <a:solidFill>
                  <a:srgbClr val="C00000"/>
                </a:solidFill>
              </a:rPr>
              <a:t>Version</a:t>
            </a:r>
            <a:r>
              <a:rPr lang="en-US" dirty="0"/>
              <a:t>: track the in-place update of variables</a:t>
            </a:r>
          </a:p>
        </p:txBody>
      </p:sp>
      <p:sp>
        <p:nvSpPr>
          <p:cNvPr id="4" name="灯片编号占位符 3">
            <a:extLst>
              <a:ext uri="{FF2B5EF4-FFF2-40B4-BE49-F238E27FC236}">
                <a16:creationId xmlns:a16="http://schemas.microsoft.com/office/drawing/2014/main" id="{5B48BC31-9F28-4257-98C3-96DF3C155423}"/>
              </a:ext>
            </a:extLst>
          </p:cNvPr>
          <p:cNvSpPr>
            <a:spLocks noGrp="1"/>
          </p:cNvSpPr>
          <p:nvPr>
            <p:ph type="sldNum" sz="quarter" idx="4"/>
          </p:nvPr>
        </p:nvSpPr>
        <p:spPr>
          <a:xfrm>
            <a:off x="11778342" y="6618588"/>
            <a:ext cx="1066800" cy="206049"/>
          </a:xfrm>
        </p:spPr>
        <p:txBody>
          <a:bodyPr/>
          <a:lstStyle/>
          <a:p>
            <a:fld id="{A20E5029-513D-4C5A-B99E-82F8E1FDD8A9}" type="slidenum">
              <a:rPr lang="en-US" smtClean="0"/>
              <a:t>23</a:t>
            </a:fld>
            <a:endParaRPr lang="en-US"/>
          </a:p>
        </p:txBody>
      </p:sp>
      <p:sp>
        <p:nvSpPr>
          <p:cNvPr id="66" name="文本框 65">
            <a:extLst>
              <a:ext uri="{FF2B5EF4-FFF2-40B4-BE49-F238E27FC236}">
                <a16:creationId xmlns:a16="http://schemas.microsoft.com/office/drawing/2014/main" id="{F2ADD148-669C-4DDC-8D2E-BA7EDF1CACDD}"/>
              </a:ext>
            </a:extLst>
          </p:cNvPr>
          <p:cNvSpPr txBox="1"/>
          <p:nvPr/>
        </p:nvSpPr>
        <p:spPr>
          <a:xfrm>
            <a:off x="7845507" y="2594412"/>
            <a:ext cx="4222421" cy="2677656"/>
          </a:xfrm>
          <a:prstGeom prst="rect">
            <a:avLst/>
          </a:prstGeom>
          <a:solidFill>
            <a:schemeClr val="accent6">
              <a:lumMod val="20000"/>
              <a:lumOff val="80000"/>
            </a:schemeClr>
          </a:solidFill>
          <a:ln>
            <a:solidFill>
              <a:schemeClr val="tx1"/>
            </a:solidFill>
          </a:ln>
        </p:spPr>
        <p:txBody>
          <a:bodyPr wrap="square">
            <a:spAutoFit/>
          </a:bodyPr>
          <a:lstStyle/>
          <a:p>
            <a:r>
              <a:rPr lang="en-US" sz="2400" b="0" dirty="0">
                <a:solidFill>
                  <a:srgbClr val="0000FF"/>
                </a:solidFill>
                <a:effectLst/>
                <a:latin typeface="Consolas" panose="020B0609020204030204" pitchFamily="49" charset="0"/>
              </a:rPr>
              <a:t>def</a:t>
            </a:r>
            <a:r>
              <a:rPr lang="en-US" sz="2400" b="0" dirty="0">
                <a:solidFill>
                  <a:srgbClr val="3B3B3B"/>
                </a:solidFill>
                <a:effectLst/>
                <a:latin typeface="Consolas" panose="020B0609020204030204" pitchFamily="49" charset="0"/>
              </a:rPr>
              <a:t> </a:t>
            </a:r>
            <a:r>
              <a:rPr lang="en-US" sz="2400" b="0" dirty="0">
                <a:solidFill>
                  <a:srgbClr val="795E26"/>
                </a:solidFill>
                <a:effectLst/>
                <a:latin typeface="Consolas" panose="020B0609020204030204" pitchFamily="49" charset="0"/>
              </a:rPr>
              <a:t>f</a:t>
            </a:r>
            <a:r>
              <a:rPr lang="en-US" sz="2400" b="0" dirty="0">
                <a:solidFill>
                  <a:srgbClr val="3B3B3B"/>
                </a:solidFill>
                <a:effectLst/>
                <a:latin typeface="Consolas" panose="020B0609020204030204" pitchFamily="49" charset="0"/>
              </a:rPr>
              <a:t>(</a:t>
            </a:r>
            <a:r>
              <a:rPr lang="en-US" sz="2400" b="0" dirty="0">
                <a:solidFill>
                  <a:srgbClr val="001080"/>
                </a:solidFill>
                <a:effectLst/>
                <a:latin typeface="Consolas" panose="020B0609020204030204" pitchFamily="49" charset="0"/>
              </a:rPr>
              <a:t>x</a:t>
            </a:r>
            <a:r>
              <a:rPr lang="en-US" sz="2400" b="0" dirty="0">
                <a:solidFill>
                  <a:srgbClr val="3B3B3B"/>
                </a:solidFill>
                <a:effectLst/>
                <a:latin typeface="Consolas" panose="020B0609020204030204" pitchFamily="49" charset="0"/>
              </a:rPr>
              <a:t>, </a:t>
            </a:r>
            <a:r>
              <a:rPr lang="en-US" sz="2400" b="0" dirty="0">
                <a:solidFill>
                  <a:srgbClr val="001080"/>
                </a:solidFill>
                <a:effectLst/>
                <a:latin typeface="Consolas" panose="020B0609020204030204" pitchFamily="49" charset="0"/>
              </a:rPr>
              <a:t>y</a:t>
            </a:r>
            <a:r>
              <a:rPr lang="en-US" sz="2400" b="0" dirty="0">
                <a:solidFill>
                  <a:srgbClr val="3B3B3B"/>
                </a:solidFill>
                <a:effectLst/>
                <a:latin typeface="Consolas" panose="020B0609020204030204" pitchFamily="49" charset="0"/>
              </a:rPr>
              <a:t>):</a:t>
            </a:r>
          </a:p>
          <a:p>
            <a:r>
              <a:rPr lang="en-US" sz="2400" dirty="0">
                <a:solidFill>
                  <a:srgbClr val="3B3B3B"/>
                </a:solidFill>
                <a:latin typeface="Consolas" panose="020B0609020204030204" pitchFamily="49" charset="0"/>
              </a:rPr>
              <a:t>  </a:t>
            </a:r>
            <a:r>
              <a:rPr lang="en-US" sz="2400" b="0" dirty="0">
                <a:solidFill>
                  <a:srgbClr val="001080"/>
                </a:solidFill>
                <a:effectLst/>
                <a:latin typeface="Consolas" panose="020B0609020204030204" pitchFamily="49" charset="0"/>
              </a:rPr>
              <a:t>x</a:t>
            </a:r>
            <a:r>
              <a:rPr lang="en-US" sz="2400" b="0" dirty="0">
                <a:solidFill>
                  <a:srgbClr val="3B3B3B"/>
                </a:solidFill>
                <a:effectLst/>
                <a:latin typeface="Consolas" panose="020B0609020204030204" pitchFamily="49" charset="0"/>
              </a:rPr>
              <a:t>[</a:t>
            </a:r>
            <a:r>
              <a:rPr lang="en-US" sz="2400" b="0" dirty="0">
                <a:solidFill>
                  <a:srgbClr val="098658"/>
                </a:solidFill>
                <a:effectLst/>
                <a:latin typeface="Consolas" panose="020B0609020204030204" pitchFamily="49" charset="0"/>
              </a:rPr>
              <a:t>0</a:t>
            </a:r>
            <a:r>
              <a:rPr lang="en-US" sz="2400" b="0" dirty="0">
                <a:solidFill>
                  <a:srgbClr val="3B3B3B"/>
                </a:solidFill>
                <a:effectLst/>
                <a:latin typeface="Consolas" panose="020B0609020204030204" pitchFamily="49" charset="0"/>
              </a:rPr>
              <a:t>] </a:t>
            </a:r>
            <a:r>
              <a:rPr lang="en-US" sz="2400" b="0" dirty="0">
                <a:solidFill>
                  <a:srgbClr val="000000"/>
                </a:solidFill>
                <a:effectLst/>
                <a:latin typeface="Consolas" panose="020B0609020204030204" pitchFamily="49" charset="0"/>
              </a:rPr>
              <a:t>+=</a:t>
            </a:r>
            <a:r>
              <a:rPr lang="en-US" sz="2400" b="0" dirty="0">
                <a:solidFill>
                  <a:srgbClr val="3B3B3B"/>
                </a:solidFill>
                <a:effectLst/>
                <a:latin typeface="Consolas" panose="020B0609020204030204" pitchFamily="49" charset="0"/>
              </a:rPr>
              <a:t> </a:t>
            </a:r>
            <a:r>
              <a:rPr lang="en-US" sz="2400" b="0" dirty="0">
                <a:solidFill>
                  <a:srgbClr val="001080"/>
                </a:solidFill>
                <a:effectLst/>
                <a:latin typeface="Consolas" panose="020B0609020204030204" pitchFamily="49" charset="0"/>
              </a:rPr>
              <a:t>y</a:t>
            </a:r>
          </a:p>
          <a:p>
            <a:r>
              <a:rPr lang="en-US" sz="2400" b="0" dirty="0">
                <a:solidFill>
                  <a:srgbClr val="001080"/>
                </a:solidFill>
                <a:effectLst/>
                <a:latin typeface="Consolas" panose="020B0609020204030204" pitchFamily="49" charset="0"/>
              </a:rPr>
              <a:t>  </a:t>
            </a:r>
            <a:r>
              <a:rPr lang="en-US" sz="2400" b="0" dirty="0" err="1">
                <a:solidFill>
                  <a:srgbClr val="001080"/>
                </a:solidFill>
                <a:effectLst/>
                <a:latin typeface="Consolas" panose="020B0609020204030204" pitchFamily="49" charset="0"/>
              </a:rPr>
              <a:t>x</a:t>
            </a:r>
            <a:r>
              <a:rPr lang="en-US" sz="2400" b="0" dirty="0" err="1">
                <a:solidFill>
                  <a:srgbClr val="3B3B3B"/>
                </a:solidFill>
                <a:effectLst/>
                <a:latin typeface="Consolas" panose="020B0609020204030204" pitchFamily="49" charset="0"/>
              </a:rPr>
              <a:t>.append</a:t>
            </a:r>
            <a:r>
              <a:rPr lang="en-US" sz="2400" b="0" dirty="0">
                <a:solidFill>
                  <a:srgbClr val="3B3B3B"/>
                </a:solidFill>
                <a:effectLst/>
                <a:latin typeface="Consolas" panose="020B0609020204030204" pitchFamily="49" charset="0"/>
              </a:rPr>
              <a:t>(</a:t>
            </a:r>
            <a:r>
              <a:rPr lang="en-US" sz="2400" b="0" dirty="0">
                <a:solidFill>
                  <a:srgbClr val="001080"/>
                </a:solidFill>
                <a:effectLst/>
                <a:latin typeface="Consolas" panose="020B0609020204030204" pitchFamily="49" charset="0"/>
              </a:rPr>
              <a:t>x</a:t>
            </a:r>
            <a:r>
              <a:rPr lang="en-US" sz="2400" b="0" dirty="0">
                <a:solidFill>
                  <a:srgbClr val="3B3B3B"/>
                </a:solidFill>
                <a:effectLst/>
                <a:latin typeface="Consolas" panose="020B0609020204030204" pitchFamily="49" charset="0"/>
              </a:rPr>
              <a:t>[</a:t>
            </a:r>
            <a:r>
              <a:rPr lang="en-US" sz="2400" b="0" dirty="0">
                <a:solidFill>
                  <a:srgbClr val="098658"/>
                </a:solidFill>
                <a:effectLst/>
                <a:latin typeface="Consolas" panose="020B0609020204030204" pitchFamily="49" charset="0"/>
              </a:rPr>
              <a:t>0</a:t>
            </a:r>
            <a:r>
              <a:rPr lang="en-US" sz="2400" b="0" dirty="0">
                <a:solidFill>
                  <a:srgbClr val="3B3B3B"/>
                </a:solidFill>
                <a:effectLst/>
                <a:latin typeface="Consolas" panose="020B0609020204030204" pitchFamily="49" charset="0"/>
              </a:rPr>
              <a:t>]</a:t>
            </a:r>
            <a:r>
              <a:rPr lang="en-US" sz="2400" b="0" dirty="0">
                <a:solidFill>
                  <a:srgbClr val="000000"/>
                </a:solidFill>
                <a:effectLst/>
                <a:latin typeface="Consolas" panose="020B0609020204030204" pitchFamily="49" charset="0"/>
              </a:rPr>
              <a:t>*</a:t>
            </a:r>
            <a:r>
              <a:rPr lang="en-US" sz="2400" b="0" dirty="0">
                <a:solidFill>
                  <a:srgbClr val="001080"/>
                </a:solidFill>
                <a:effectLst/>
                <a:latin typeface="Consolas" panose="020B0609020204030204" pitchFamily="49" charset="0"/>
              </a:rPr>
              <a:t>y</a:t>
            </a:r>
            <a:r>
              <a:rPr lang="en-US" sz="2400" b="0" dirty="0">
                <a:solidFill>
                  <a:srgbClr val="3B3B3B"/>
                </a:solidFill>
                <a:effectLst/>
                <a:latin typeface="Consolas" panose="020B0609020204030204" pitchFamily="49" charset="0"/>
              </a:rPr>
              <a:t>)</a:t>
            </a:r>
          </a:p>
          <a:p>
            <a:r>
              <a:rPr lang="en-US" sz="2400" b="0" dirty="0">
                <a:solidFill>
                  <a:srgbClr val="3B3B3B"/>
                </a:solidFill>
                <a:effectLst/>
                <a:latin typeface="Consolas" panose="020B0609020204030204" pitchFamily="49" charset="0"/>
              </a:rPr>
              <a:t>  ......</a:t>
            </a:r>
          </a:p>
          <a:p>
            <a:br>
              <a:rPr lang="en-US" sz="2400" b="0" dirty="0">
                <a:solidFill>
                  <a:srgbClr val="3B3B3B"/>
                </a:solidFill>
                <a:effectLst/>
                <a:latin typeface="Consolas" panose="020B0609020204030204" pitchFamily="49" charset="0"/>
              </a:rPr>
            </a:br>
            <a:r>
              <a:rPr lang="en-US" sz="2400" b="0" dirty="0">
                <a:solidFill>
                  <a:srgbClr val="001080"/>
                </a:solidFill>
                <a:effectLst/>
                <a:latin typeface="Consolas" panose="020B0609020204030204" pitchFamily="49" charset="0"/>
              </a:rPr>
              <a:t>tensor</a:t>
            </a:r>
            <a:r>
              <a:rPr lang="en-US" sz="2400" b="0" dirty="0">
                <a:solidFill>
                  <a:srgbClr val="000000"/>
                </a:solidFill>
                <a:effectLst/>
                <a:latin typeface="Consolas" panose="020B0609020204030204" pitchFamily="49" charset="0"/>
              </a:rPr>
              <a:t>=</a:t>
            </a:r>
            <a:r>
              <a:rPr lang="en-US" sz="2400" b="0" dirty="0" err="1">
                <a:solidFill>
                  <a:srgbClr val="3B3B3B"/>
                </a:solidFill>
                <a:effectLst/>
                <a:latin typeface="Consolas" panose="020B0609020204030204" pitchFamily="49" charset="0"/>
              </a:rPr>
              <a:t>torch.rand</a:t>
            </a:r>
            <a:r>
              <a:rPr lang="en-US" sz="2400" b="0" dirty="0">
                <a:solidFill>
                  <a:srgbClr val="3B3B3B"/>
                </a:solidFill>
                <a:effectLst/>
                <a:latin typeface="Consolas" panose="020B0609020204030204" pitchFamily="49" charset="0"/>
              </a:rPr>
              <a:t>((</a:t>
            </a:r>
            <a:r>
              <a:rPr lang="en-US" sz="2400" b="0" dirty="0">
                <a:solidFill>
                  <a:srgbClr val="098658"/>
                </a:solidFill>
                <a:effectLst/>
                <a:latin typeface="Consolas" panose="020B0609020204030204" pitchFamily="49" charset="0"/>
              </a:rPr>
              <a:t>3</a:t>
            </a:r>
            <a:r>
              <a:rPr lang="en-US" sz="2400" b="0" dirty="0">
                <a:solidFill>
                  <a:srgbClr val="3B3B3B"/>
                </a:solidFill>
                <a:effectLst/>
                <a:latin typeface="Consolas" panose="020B0609020204030204" pitchFamily="49" charset="0"/>
              </a:rPr>
              <a:t>,</a:t>
            </a:r>
            <a:r>
              <a:rPr lang="en-US" sz="2400" b="0" dirty="0">
                <a:solidFill>
                  <a:srgbClr val="098658"/>
                </a:solidFill>
                <a:effectLst/>
                <a:latin typeface="Consolas" panose="020B0609020204030204" pitchFamily="49" charset="0"/>
              </a:rPr>
              <a:t>3</a:t>
            </a:r>
            <a:r>
              <a:rPr lang="en-US" sz="2400" b="0" dirty="0">
                <a:solidFill>
                  <a:srgbClr val="3B3B3B"/>
                </a:solidFill>
                <a:effectLst/>
                <a:latin typeface="Consolas" panose="020B0609020204030204" pitchFamily="49" charset="0"/>
              </a:rPr>
              <a:t>)) </a:t>
            </a:r>
          </a:p>
          <a:p>
            <a:r>
              <a:rPr lang="en-US" sz="2400" b="0" dirty="0">
                <a:solidFill>
                  <a:srgbClr val="795E26"/>
                </a:solidFill>
                <a:effectLst/>
                <a:latin typeface="Consolas" panose="020B0609020204030204" pitchFamily="49" charset="0"/>
              </a:rPr>
              <a:t>f</a:t>
            </a:r>
            <a:r>
              <a:rPr lang="en-US" sz="2400" b="0" dirty="0">
                <a:solidFill>
                  <a:srgbClr val="3B3B3B"/>
                </a:solidFill>
                <a:effectLst/>
                <a:latin typeface="Consolas" panose="020B0609020204030204" pitchFamily="49" charset="0"/>
              </a:rPr>
              <a:t>([</a:t>
            </a:r>
            <a:r>
              <a:rPr lang="en-US" sz="2400" b="0" dirty="0">
                <a:solidFill>
                  <a:srgbClr val="001080"/>
                </a:solidFill>
                <a:effectLst/>
                <a:latin typeface="Consolas" panose="020B0609020204030204" pitchFamily="49" charset="0"/>
              </a:rPr>
              <a:t>tensor</a:t>
            </a:r>
            <a:r>
              <a:rPr lang="en-US" sz="2400" b="0" dirty="0">
                <a:solidFill>
                  <a:srgbClr val="3B3B3B"/>
                </a:solidFill>
                <a:effectLst/>
                <a:latin typeface="Consolas" panose="020B0609020204030204" pitchFamily="49" charset="0"/>
              </a:rPr>
              <a:t>], </a:t>
            </a:r>
            <a:r>
              <a:rPr lang="en-US" sz="2400" b="0" dirty="0">
                <a:solidFill>
                  <a:srgbClr val="098658"/>
                </a:solidFill>
                <a:effectLst/>
                <a:latin typeface="Consolas" panose="020B0609020204030204" pitchFamily="49" charset="0"/>
              </a:rPr>
              <a:t>2.0</a:t>
            </a:r>
            <a:r>
              <a:rPr lang="en-US" sz="2400" b="0" dirty="0">
                <a:solidFill>
                  <a:srgbClr val="3B3B3B"/>
                </a:solidFill>
                <a:effectLst/>
                <a:latin typeface="Consolas" panose="020B0609020204030204" pitchFamily="49" charset="0"/>
              </a:rPr>
              <a:t>)</a:t>
            </a:r>
          </a:p>
        </p:txBody>
      </p:sp>
      <p:sp>
        <p:nvSpPr>
          <p:cNvPr id="67" name="文本框 66">
            <a:extLst>
              <a:ext uri="{FF2B5EF4-FFF2-40B4-BE49-F238E27FC236}">
                <a16:creationId xmlns:a16="http://schemas.microsoft.com/office/drawing/2014/main" id="{E25290CA-B744-4D44-9471-EF321D7D53CA}"/>
              </a:ext>
            </a:extLst>
          </p:cNvPr>
          <p:cNvSpPr txBox="1"/>
          <p:nvPr/>
        </p:nvSpPr>
        <p:spPr>
          <a:xfrm>
            <a:off x="8499126" y="5213656"/>
            <a:ext cx="2698041" cy="461665"/>
          </a:xfrm>
          <a:prstGeom prst="rect">
            <a:avLst/>
          </a:prstGeom>
          <a:noFill/>
        </p:spPr>
        <p:txBody>
          <a:bodyPr wrap="square" rtlCol="0">
            <a:spAutoFit/>
          </a:bodyPr>
          <a:lstStyle/>
          <a:p>
            <a:r>
              <a:rPr lang="en-US" sz="2400" dirty="0"/>
              <a:t>The user program</a:t>
            </a:r>
          </a:p>
        </p:txBody>
      </p:sp>
      <p:sp>
        <p:nvSpPr>
          <p:cNvPr id="68" name="矩形 67">
            <a:extLst>
              <a:ext uri="{FF2B5EF4-FFF2-40B4-BE49-F238E27FC236}">
                <a16:creationId xmlns:a16="http://schemas.microsoft.com/office/drawing/2014/main" id="{A39E72BB-8AFA-4334-A2B3-0C678566D953}"/>
              </a:ext>
            </a:extLst>
          </p:cNvPr>
          <p:cNvSpPr/>
          <p:nvPr/>
        </p:nvSpPr>
        <p:spPr>
          <a:xfrm>
            <a:off x="8190726" y="3305530"/>
            <a:ext cx="3163077" cy="579165"/>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组合 4">
            <a:extLst>
              <a:ext uri="{FF2B5EF4-FFF2-40B4-BE49-F238E27FC236}">
                <a16:creationId xmlns:a16="http://schemas.microsoft.com/office/drawing/2014/main" id="{62C09F09-CA17-4FB8-A71C-401881A9D3DD}"/>
              </a:ext>
            </a:extLst>
          </p:cNvPr>
          <p:cNvGrpSpPr/>
          <p:nvPr/>
        </p:nvGrpSpPr>
        <p:grpSpPr>
          <a:xfrm>
            <a:off x="328085" y="2312365"/>
            <a:ext cx="7184367" cy="3888548"/>
            <a:chOff x="10805715" y="614730"/>
            <a:chExt cx="7184367" cy="3888548"/>
          </a:xfrm>
        </p:grpSpPr>
        <p:sp>
          <p:nvSpPr>
            <p:cNvPr id="31" name="矩形: 圆角 30">
              <a:extLst>
                <a:ext uri="{FF2B5EF4-FFF2-40B4-BE49-F238E27FC236}">
                  <a16:creationId xmlns:a16="http://schemas.microsoft.com/office/drawing/2014/main" id="{7EF11B86-718E-4EF0-B91A-CF617B91BEB8}"/>
                </a:ext>
              </a:extLst>
            </p:cNvPr>
            <p:cNvSpPr/>
            <p:nvPr/>
          </p:nvSpPr>
          <p:spPr>
            <a:xfrm>
              <a:off x="10889666" y="2331159"/>
              <a:ext cx="3820618" cy="712830"/>
            </a:xfrm>
            <a:prstGeom prst="roundRect">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wrap="none" rtlCol="0" anchor="ctr"/>
            <a:lstStyle/>
            <a:p>
              <a:r>
                <a:rPr lang="en-US" sz="2400" dirty="0">
                  <a:cs typeface="Times New Roman" panose="02020603050405020304" pitchFamily="18" charset="0"/>
                </a:rPr>
                <a:t>SN </a:t>
              </a:r>
            </a:p>
            <a:p>
              <a:r>
                <a:rPr lang="en-US" sz="2400" dirty="0">
                  <a:cs typeface="Times New Roman" panose="02020603050405020304" pitchFamily="18" charset="0"/>
                </a:rPr>
                <a:t>#1</a:t>
              </a:r>
              <a:endParaRPr lang="en-US" dirty="0">
                <a:cs typeface="Times New Roman" panose="02020603050405020304" pitchFamily="18" charset="0"/>
              </a:endParaRPr>
            </a:p>
          </p:txBody>
        </p:sp>
        <p:sp>
          <p:nvSpPr>
            <p:cNvPr id="32" name="椭圆 31">
              <a:extLst>
                <a:ext uri="{FF2B5EF4-FFF2-40B4-BE49-F238E27FC236}">
                  <a16:creationId xmlns:a16="http://schemas.microsoft.com/office/drawing/2014/main" id="{7FD3B8D2-6C73-4103-9878-DEC83AAB2C0E}"/>
                </a:ext>
              </a:extLst>
            </p:cNvPr>
            <p:cNvSpPr/>
            <p:nvPr/>
          </p:nvSpPr>
          <p:spPr>
            <a:xfrm>
              <a:off x="11442266" y="2454419"/>
              <a:ext cx="1024966" cy="502803"/>
            </a:xfrm>
            <a:prstGeom prst="ellipse">
              <a:avLst/>
            </a:prstGeom>
          </p:spPr>
          <p:style>
            <a:lnRef idx="2">
              <a:schemeClr val="dk1"/>
            </a:lnRef>
            <a:fillRef idx="1">
              <a:schemeClr val="lt1"/>
            </a:fillRef>
            <a:effectRef idx="0">
              <a:schemeClr val="dk1"/>
            </a:effectRef>
            <a:fontRef idx="minor">
              <a:schemeClr val="dk1"/>
            </a:fontRef>
          </p:style>
          <p:txBody>
            <a:bodyPr wrap="none" rtlCol="0" anchor="ctr"/>
            <a:lstStyle/>
            <a:p>
              <a:pPr algn="ctr"/>
              <a:r>
                <a:rPr lang="en-US" sz="2000" dirty="0">
                  <a:cs typeface="Times New Roman" panose="02020603050405020304" pitchFamily="18" charset="0"/>
                </a:rPr>
                <a:t>[Tensor]</a:t>
              </a:r>
            </a:p>
          </p:txBody>
        </p:sp>
        <p:sp>
          <p:nvSpPr>
            <p:cNvPr id="33" name="矩形: 圆角 32">
              <a:extLst>
                <a:ext uri="{FF2B5EF4-FFF2-40B4-BE49-F238E27FC236}">
                  <a16:creationId xmlns:a16="http://schemas.microsoft.com/office/drawing/2014/main" id="{68702AD8-7D5D-4131-BBA1-240B221B62FF}"/>
                </a:ext>
              </a:extLst>
            </p:cNvPr>
            <p:cNvSpPr/>
            <p:nvPr/>
          </p:nvSpPr>
          <p:spPr>
            <a:xfrm>
              <a:off x="10889666" y="3608146"/>
              <a:ext cx="2998214" cy="712830"/>
            </a:xfrm>
            <a:prstGeom prst="roundRect">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wrap="none" rtlCol="0" anchor="ctr"/>
            <a:lstStyle/>
            <a:p>
              <a:r>
                <a:rPr lang="en-US" sz="2400" dirty="0">
                  <a:cs typeface="Times New Roman" panose="02020603050405020304" pitchFamily="18" charset="0"/>
                </a:rPr>
                <a:t>SN</a:t>
              </a:r>
            </a:p>
            <a:p>
              <a:r>
                <a:rPr lang="en-US" sz="2400" dirty="0">
                  <a:cs typeface="Times New Roman" panose="02020603050405020304" pitchFamily="18" charset="0"/>
                </a:rPr>
                <a:t>#2</a:t>
              </a:r>
              <a:endParaRPr lang="en-US" dirty="0">
                <a:cs typeface="Times New Roman" panose="02020603050405020304" pitchFamily="18" charset="0"/>
              </a:endParaRPr>
            </a:p>
          </p:txBody>
        </p:sp>
        <p:sp>
          <p:nvSpPr>
            <p:cNvPr id="34" name="椭圆 33">
              <a:extLst>
                <a:ext uri="{FF2B5EF4-FFF2-40B4-BE49-F238E27FC236}">
                  <a16:creationId xmlns:a16="http://schemas.microsoft.com/office/drawing/2014/main" id="{4FB5D7B5-94EF-4B2B-82D5-9C36DDA60BCD}"/>
                </a:ext>
              </a:extLst>
            </p:cNvPr>
            <p:cNvSpPr/>
            <p:nvPr/>
          </p:nvSpPr>
          <p:spPr>
            <a:xfrm>
              <a:off x="12769884" y="3732055"/>
              <a:ext cx="1024966" cy="502803"/>
            </a:xfrm>
            <a:prstGeom prst="ellipse">
              <a:avLst/>
            </a:prstGeom>
          </p:spPr>
          <p:style>
            <a:lnRef idx="2">
              <a:schemeClr val="dk1"/>
            </a:lnRef>
            <a:fillRef idx="1">
              <a:schemeClr val="lt1"/>
            </a:fillRef>
            <a:effectRef idx="0">
              <a:schemeClr val="dk1"/>
            </a:effectRef>
            <a:fontRef idx="minor">
              <a:schemeClr val="dk1"/>
            </a:fontRef>
          </p:style>
          <p:txBody>
            <a:bodyPr wrap="none" rtlCol="0" anchor="ctr"/>
            <a:lstStyle/>
            <a:p>
              <a:pPr algn="ctr"/>
              <a:r>
                <a:rPr lang="en-US" sz="2400" dirty="0">
                  <a:cs typeface="Times New Roman" panose="02020603050405020304" pitchFamily="18" charset="0"/>
                </a:rPr>
                <a:t>Tensor</a:t>
              </a:r>
            </a:p>
          </p:txBody>
        </p:sp>
        <p:sp>
          <p:nvSpPr>
            <p:cNvPr id="35" name="椭圆 34">
              <a:extLst>
                <a:ext uri="{FF2B5EF4-FFF2-40B4-BE49-F238E27FC236}">
                  <a16:creationId xmlns:a16="http://schemas.microsoft.com/office/drawing/2014/main" id="{341C7F0A-6128-4D56-99FE-272B4F018A84}"/>
                </a:ext>
              </a:extLst>
            </p:cNvPr>
            <p:cNvSpPr/>
            <p:nvPr/>
          </p:nvSpPr>
          <p:spPr>
            <a:xfrm>
              <a:off x="11651623" y="3726040"/>
              <a:ext cx="1024966" cy="502803"/>
            </a:xfrm>
            <a:prstGeom prst="ellipse">
              <a:avLst/>
            </a:prstGeom>
          </p:spPr>
          <p:style>
            <a:lnRef idx="2">
              <a:schemeClr val="dk1"/>
            </a:lnRef>
            <a:fillRef idx="1">
              <a:schemeClr val="lt1"/>
            </a:fillRef>
            <a:effectRef idx="0">
              <a:schemeClr val="dk1"/>
            </a:effectRef>
            <a:fontRef idx="minor">
              <a:schemeClr val="dk1"/>
            </a:fontRef>
          </p:style>
          <p:txBody>
            <a:bodyPr wrap="none" rtlCol="0" anchor="ctr"/>
            <a:lstStyle/>
            <a:p>
              <a:pPr algn="ctr"/>
              <a:r>
                <a:rPr lang="en-US" sz="2400" dirty="0">
                  <a:cs typeface="Times New Roman" panose="02020603050405020304" pitchFamily="18" charset="0"/>
                </a:rPr>
                <a:t>Tensor</a:t>
              </a:r>
            </a:p>
          </p:txBody>
        </p:sp>
        <p:sp>
          <p:nvSpPr>
            <p:cNvPr id="36" name="矩形: 圆角 35">
              <a:extLst>
                <a:ext uri="{FF2B5EF4-FFF2-40B4-BE49-F238E27FC236}">
                  <a16:creationId xmlns:a16="http://schemas.microsoft.com/office/drawing/2014/main" id="{B8168DFF-5D5A-454B-9DDB-706713459054}"/>
                </a:ext>
              </a:extLst>
            </p:cNvPr>
            <p:cNvSpPr/>
            <p:nvPr/>
          </p:nvSpPr>
          <p:spPr>
            <a:xfrm>
              <a:off x="14015165" y="3601168"/>
              <a:ext cx="1900949" cy="711311"/>
            </a:xfrm>
            <a:prstGeom prst="roundRect">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wrap="none" rtlCol="0" anchor="ctr"/>
            <a:lstStyle/>
            <a:p>
              <a:r>
                <a:rPr lang="en-US" sz="2400" dirty="0">
                  <a:cs typeface="Times New Roman" panose="02020603050405020304" pitchFamily="18" charset="0"/>
                </a:rPr>
                <a:t>SN</a:t>
              </a:r>
            </a:p>
            <a:p>
              <a:r>
                <a:rPr lang="en-US" sz="2400" dirty="0">
                  <a:cs typeface="Times New Roman" panose="02020603050405020304" pitchFamily="18" charset="0"/>
                </a:rPr>
                <a:t>#3</a:t>
              </a:r>
            </a:p>
          </p:txBody>
        </p:sp>
        <p:sp>
          <p:nvSpPr>
            <p:cNvPr id="37" name="椭圆 36">
              <a:extLst>
                <a:ext uri="{FF2B5EF4-FFF2-40B4-BE49-F238E27FC236}">
                  <a16:creationId xmlns:a16="http://schemas.microsoft.com/office/drawing/2014/main" id="{2810E1F4-749A-44AE-88DC-E94394791503}"/>
                </a:ext>
              </a:extLst>
            </p:cNvPr>
            <p:cNvSpPr/>
            <p:nvPr/>
          </p:nvSpPr>
          <p:spPr>
            <a:xfrm>
              <a:off x="14803221" y="3722959"/>
              <a:ext cx="1024966" cy="502803"/>
            </a:xfrm>
            <a:prstGeom prst="ellipse">
              <a:avLst/>
            </a:prstGeom>
          </p:spPr>
          <p:style>
            <a:lnRef idx="2">
              <a:schemeClr val="dk1"/>
            </a:lnRef>
            <a:fillRef idx="1">
              <a:schemeClr val="lt1"/>
            </a:fillRef>
            <a:effectRef idx="0">
              <a:schemeClr val="dk1"/>
            </a:effectRef>
            <a:fontRef idx="minor">
              <a:schemeClr val="dk1"/>
            </a:fontRef>
          </p:style>
          <p:txBody>
            <a:bodyPr wrap="none" rtlCol="0" anchor="ctr"/>
            <a:lstStyle/>
            <a:p>
              <a:r>
                <a:rPr lang="en-US" sz="2400" dirty="0">
                  <a:cs typeface="Times New Roman" panose="02020603050405020304" pitchFamily="18" charset="0"/>
                </a:rPr>
                <a:t>2.0</a:t>
              </a:r>
            </a:p>
          </p:txBody>
        </p:sp>
        <p:sp>
          <p:nvSpPr>
            <p:cNvPr id="38" name="矩形: 圆角 37">
              <a:extLst>
                <a:ext uri="{FF2B5EF4-FFF2-40B4-BE49-F238E27FC236}">
                  <a16:creationId xmlns:a16="http://schemas.microsoft.com/office/drawing/2014/main" id="{F99BF645-BD3E-4F26-8BC7-6ED5C130AE2B}"/>
                </a:ext>
              </a:extLst>
            </p:cNvPr>
            <p:cNvSpPr/>
            <p:nvPr/>
          </p:nvSpPr>
          <p:spPr>
            <a:xfrm>
              <a:off x="16043399" y="3608146"/>
              <a:ext cx="1900949" cy="712830"/>
            </a:xfrm>
            <a:prstGeom prst="round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none" rtlCol="0" anchor="ctr"/>
            <a:lstStyle/>
            <a:p>
              <a:r>
                <a:rPr lang="en-US" sz="2400" dirty="0">
                  <a:cs typeface="Times New Roman" panose="02020603050405020304" pitchFamily="18" charset="0"/>
                </a:rPr>
                <a:t>SN </a:t>
              </a:r>
            </a:p>
            <a:p>
              <a:r>
                <a:rPr lang="en-US" sz="2400" dirty="0">
                  <a:cs typeface="Times New Roman" panose="02020603050405020304" pitchFamily="18" charset="0"/>
                </a:rPr>
                <a:t>#4</a:t>
              </a:r>
            </a:p>
          </p:txBody>
        </p:sp>
        <p:sp>
          <p:nvSpPr>
            <p:cNvPr id="39" name="椭圆 38">
              <a:extLst>
                <a:ext uri="{FF2B5EF4-FFF2-40B4-BE49-F238E27FC236}">
                  <a16:creationId xmlns:a16="http://schemas.microsoft.com/office/drawing/2014/main" id="{FA5F9101-4C94-4A59-956D-4DE679852711}"/>
                </a:ext>
              </a:extLst>
            </p:cNvPr>
            <p:cNvSpPr/>
            <p:nvPr/>
          </p:nvSpPr>
          <p:spPr>
            <a:xfrm>
              <a:off x="16856786" y="3693071"/>
              <a:ext cx="1024966" cy="502803"/>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wrap="none" rtlCol="0" anchor="ctr"/>
            <a:lstStyle/>
            <a:p>
              <a:pPr algn="ctr"/>
              <a:r>
                <a:rPr lang="en-US" sz="2400" dirty="0">
                  <a:cs typeface="Times New Roman" panose="02020603050405020304" pitchFamily="18" charset="0"/>
                </a:rPr>
                <a:t>Tensor</a:t>
              </a:r>
            </a:p>
          </p:txBody>
        </p:sp>
        <p:sp>
          <p:nvSpPr>
            <p:cNvPr id="40" name="椭圆 39">
              <a:extLst>
                <a:ext uri="{FF2B5EF4-FFF2-40B4-BE49-F238E27FC236}">
                  <a16:creationId xmlns:a16="http://schemas.microsoft.com/office/drawing/2014/main" id="{0FB4928E-EA1A-41E1-9258-7F3C7335CCA7}"/>
                </a:ext>
              </a:extLst>
            </p:cNvPr>
            <p:cNvSpPr/>
            <p:nvPr/>
          </p:nvSpPr>
          <p:spPr>
            <a:xfrm>
              <a:off x="12667622" y="2449055"/>
              <a:ext cx="1879835" cy="519100"/>
            </a:xfrm>
            <a:prstGeom prst="ellipse">
              <a:avLst/>
            </a:prstGeom>
            <a:solidFill>
              <a:schemeClr val="accent2">
                <a:lumMod val="75000"/>
              </a:schemeClr>
            </a:solidFill>
          </p:spPr>
          <p:style>
            <a:lnRef idx="2">
              <a:schemeClr val="dk1"/>
            </a:lnRef>
            <a:fillRef idx="1">
              <a:schemeClr val="lt1"/>
            </a:fillRef>
            <a:effectRef idx="0">
              <a:schemeClr val="dk1"/>
            </a:effectRef>
            <a:fontRef idx="minor">
              <a:schemeClr val="dk1"/>
            </a:fontRef>
          </p:style>
          <p:txBody>
            <a:bodyPr wrap="none" rtlCol="0" anchor="ctr"/>
            <a:lstStyle/>
            <a:p>
              <a:pPr algn="ctr"/>
              <a:r>
                <a:rPr lang="en-US" sz="2000" dirty="0">
                  <a:cs typeface="Times New Roman" panose="02020603050405020304" pitchFamily="18" charset="0"/>
                </a:rPr>
                <a:t>[</a:t>
              </a:r>
              <a:r>
                <a:rPr lang="en-US" sz="2000" dirty="0" err="1">
                  <a:cs typeface="Times New Roman" panose="02020603050405020304" pitchFamily="18" charset="0"/>
                </a:rPr>
                <a:t>Tensor,Tensor</a:t>
              </a:r>
              <a:r>
                <a:rPr lang="en-US" sz="2000" dirty="0">
                  <a:cs typeface="Times New Roman" panose="02020603050405020304" pitchFamily="18" charset="0"/>
                </a:rPr>
                <a:t>]</a:t>
              </a:r>
            </a:p>
          </p:txBody>
        </p:sp>
        <p:sp>
          <p:nvSpPr>
            <p:cNvPr id="41" name="矩形: 圆角 40">
              <a:extLst>
                <a:ext uri="{FF2B5EF4-FFF2-40B4-BE49-F238E27FC236}">
                  <a16:creationId xmlns:a16="http://schemas.microsoft.com/office/drawing/2014/main" id="{C3465530-A423-47F6-BAD4-DC9C9C90DA50}"/>
                </a:ext>
              </a:extLst>
            </p:cNvPr>
            <p:cNvSpPr/>
            <p:nvPr/>
          </p:nvSpPr>
          <p:spPr>
            <a:xfrm>
              <a:off x="13671240" y="735147"/>
              <a:ext cx="1899218" cy="1032948"/>
            </a:xfrm>
            <a:prstGeom prst="roundRect">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wrap="none" rtlCol="0" anchor="ctr"/>
            <a:lstStyle/>
            <a:p>
              <a:r>
                <a:rPr lang="en-US" sz="2400" dirty="0">
                  <a:cs typeface="Times New Roman" panose="02020603050405020304" pitchFamily="18" charset="0"/>
                </a:rPr>
                <a:t>SN</a:t>
              </a:r>
            </a:p>
            <a:p>
              <a:r>
                <a:rPr lang="en-US" sz="2400" dirty="0">
                  <a:cs typeface="Times New Roman" panose="02020603050405020304" pitchFamily="18" charset="0"/>
                </a:rPr>
                <a:t>#0</a:t>
              </a:r>
            </a:p>
            <a:p>
              <a:r>
                <a:rPr lang="en-US" dirty="0">
                  <a:cs typeface="Times New Roman" panose="02020603050405020304" pitchFamily="18" charset="0"/>
                </a:rPr>
                <a:t>(external)</a:t>
              </a:r>
            </a:p>
          </p:txBody>
        </p:sp>
        <p:sp>
          <p:nvSpPr>
            <p:cNvPr id="42" name="椭圆 41">
              <a:extLst>
                <a:ext uri="{FF2B5EF4-FFF2-40B4-BE49-F238E27FC236}">
                  <a16:creationId xmlns:a16="http://schemas.microsoft.com/office/drawing/2014/main" id="{816D25C4-11B0-46D0-98DD-8308C0A019AB}"/>
                </a:ext>
              </a:extLst>
            </p:cNvPr>
            <p:cNvSpPr/>
            <p:nvPr/>
          </p:nvSpPr>
          <p:spPr>
            <a:xfrm>
              <a:off x="14453157" y="833998"/>
              <a:ext cx="1024966" cy="714777"/>
            </a:xfrm>
            <a:prstGeom prst="ellipse">
              <a:avLst/>
            </a:prstGeom>
          </p:spPr>
          <p:style>
            <a:lnRef idx="2">
              <a:schemeClr val="dk1"/>
            </a:lnRef>
            <a:fillRef idx="1">
              <a:schemeClr val="lt1"/>
            </a:fillRef>
            <a:effectRef idx="0">
              <a:schemeClr val="dk1"/>
            </a:effectRef>
            <a:fontRef idx="minor">
              <a:schemeClr val="dk1"/>
            </a:fontRef>
          </p:style>
          <p:txBody>
            <a:bodyPr wrap="none" rtlCol="0" anchor="ctr"/>
            <a:lstStyle/>
            <a:p>
              <a:pPr algn="ctr">
                <a:lnSpc>
                  <a:spcPct val="80000"/>
                </a:lnSpc>
              </a:pPr>
              <a:endParaRPr lang="en-US" sz="2400" dirty="0">
                <a:cs typeface="Times New Roman" panose="02020603050405020304" pitchFamily="18" charset="0"/>
              </a:endParaRPr>
            </a:p>
          </p:txBody>
        </p:sp>
        <p:cxnSp>
          <p:nvCxnSpPr>
            <p:cNvPr id="43" name="连接符: 曲线 42">
              <a:extLst>
                <a:ext uri="{FF2B5EF4-FFF2-40B4-BE49-F238E27FC236}">
                  <a16:creationId xmlns:a16="http://schemas.microsoft.com/office/drawing/2014/main" id="{79D2AFE4-740F-4A31-9A73-95C4E8A77113}"/>
                </a:ext>
              </a:extLst>
            </p:cNvPr>
            <p:cNvCxnSpPr>
              <a:cxnSpLocks/>
              <a:stCxn id="42" idx="4"/>
              <a:endCxn id="31" idx="0"/>
            </p:cNvCxnSpPr>
            <p:nvPr/>
          </p:nvCxnSpPr>
          <p:spPr>
            <a:xfrm rot="5400000">
              <a:off x="13491616" y="857135"/>
              <a:ext cx="782384" cy="2165665"/>
            </a:xfrm>
            <a:prstGeom prst="curvedConnector3">
              <a:avLst>
                <a:gd name="adj1" fmla="val 50000"/>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连接符: 曲线 43">
              <a:extLst>
                <a:ext uri="{FF2B5EF4-FFF2-40B4-BE49-F238E27FC236}">
                  <a16:creationId xmlns:a16="http://schemas.microsoft.com/office/drawing/2014/main" id="{E855A0D4-2C92-4A7D-90D7-CD90B49C9F19}"/>
                </a:ext>
              </a:extLst>
            </p:cNvPr>
            <p:cNvCxnSpPr>
              <a:cxnSpLocks/>
              <a:stCxn id="42" idx="4"/>
              <a:endCxn id="36" idx="0"/>
            </p:cNvCxnSpPr>
            <p:nvPr/>
          </p:nvCxnSpPr>
          <p:spPr>
            <a:xfrm rot="5400000">
              <a:off x="13939445" y="2574970"/>
              <a:ext cx="2052392" cy="17585"/>
            </a:xfrm>
            <a:prstGeom prst="curvedConnector3">
              <a:avLst>
                <a:gd name="adj1" fmla="val 50000"/>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连接符: 曲线 44">
              <a:extLst>
                <a:ext uri="{FF2B5EF4-FFF2-40B4-BE49-F238E27FC236}">
                  <a16:creationId xmlns:a16="http://schemas.microsoft.com/office/drawing/2014/main" id="{A68C2F7F-1F56-410B-8C69-C628712BDF98}"/>
                </a:ext>
              </a:extLst>
            </p:cNvPr>
            <p:cNvCxnSpPr>
              <a:cxnSpLocks/>
              <a:stCxn id="32" idx="4"/>
              <a:endCxn id="33" idx="0"/>
            </p:cNvCxnSpPr>
            <p:nvPr/>
          </p:nvCxnSpPr>
          <p:spPr>
            <a:xfrm rot="16200000" flipH="1">
              <a:off x="11846299" y="3065672"/>
              <a:ext cx="650924" cy="434024"/>
            </a:xfrm>
            <a:prstGeom prst="curvedConnector3">
              <a:avLst>
                <a:gd name="adj1" fmla="val 50000"/>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连接符: 曲线 45">
              <a:extLst>
                <a:ext uri="{FF2B5EF4-FFF2-40B4-BE49-F238E27FC236}">
                  <a16:creationId xmlns:a16="http://schemas.microsoft.com/office/drawing/2014/main" id="{9FE52DE1-12A2-4F18-90BB-FB433E2D59DC}"/>
                </a:ext>
              </a:extLst>
            </p:cNvPr>
            <p:cNvCxnSpPr>
              <a:cxnSpLocks/>
              <a:stCxn id="40" idx="4"/>
              <a:endCxn id="33" idx="0"/>
            </p:cNvCxnSpPr>
            <p:nvPr/>
          </p:nvCxnSpPr>
          <p:spPr>
            <a:xfrm rot="5400000">
              <a:off x="12678162" y="2678767"/>
              <a:ext cx="639991" cy="1218767"/>
            </a:xfrm>
            <a:prstGeom prst="curvedConnector3">
              <a:avLst>
                <a:gd name="adj1" fmla="val 50000"/>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连接符: 曲线 47">
              <a:extLst>
                <a:ext uri="{FF2B5EF4-FFF2-40B4-BE49-F238E27FC236}">
                  <a16:creationId xmlns:a16="http://schemas.microsoft.com/office/drawing/2014/main" id="{27291391-1107-41D4-94E8-41BFD6EE399B}"/>
                </a:ext>
              </a:extLst>
            </p:cNvPr>
            <p:cNvCxnSpPr>
              <a:cxnSpLocks/>
              <a:stCxn id="40" idx="4"/>
              <a:endCxn id="38" idx="0"/>
            </p:cNvCxnSpPr>
            <p:nvPr/>
          </p:nvCxnSpPr>
          <p:spPr>
            <a:xfrm rot="16200000" flipH="1">
              <a:off x="14980712" y="1594983"/>
              <a:ext cx="639991" cy="3386334"/>
            </a:xfrm>
            <a:prstGeom prst="curvedConnector3">
              <a:avLst>
                <a:gd name="adj1" fmla="val 50000"/>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9" name="文本框 48">
              <a:extLst>
                <a:ext uri="{FF2B5EF4-FFF2-40B4-BE49-F238E27FC236}">
                  <a16:creationId xmlns:a16="http://schemas.microsoft.com/office/drawing/2014/main" id="{FE7387DE-0534-4459-9FCD-8299DA095A7E}"/>
                </a:ext>
              </a:extLst>
            </p:cNvPr>
            <p:cNvSpPr txBox="1"/>
            <p:nvPr/>
          </p:nvSpPr>
          <p:spPr>
            <a:xfrm>
              <a:off x="12943324" y="3139047"/>
              <a:ext cx="529312" cy="461665"/>
            </a:xfrm>
            <a:prstGeom prst="rect">
              <a:avLst/>
            </a:prstGeom>
            <a:noFill/>
          </p:spPr>
          <p:txBody>
            <a:bodyPr wrap="none" rtlCol="0">
              <a:spAutoFit/>
            </a:bodyPr>
            <a:lstStyle/>
            <a:p>
              <a:r>
                <a:rPr lang="en-US" sz="2400" dirty="0">
                  <a:cs typeface="Times New Roman" panose="02020603050405020304" pitchFamily="18" charset="0"/>
                </a:rPr>
                <a:t>[0]</a:t>
              </a:r>
            </a:p>
          </p:txBody>
        </p:sp>
        <p:sp>
          <p:nvSpPr>
            <p:cNvPr id="50" name="文本框 49">
              <a:extLst>
                <a:ext uri="{FF2B5EF4-FFF2-40B4-BE49-F238E27FC236}">
                  <a16:creationId xmlns:a16="http://schemas.microsoft.com/office/drawing/2014/main" id="{FE1FEC1B-7DF5-48A4-A33D-3058392A281F}"/>
                </a:ext>
              </a:extLst>
            </p:cNvPr>
            <p:cNvSpPr txBox="1"/>
            <p:nvPr/>
          </p:nvSpPr>
          <p:spPr>
            <a:xfrm>
              <a:off x="14162260" y="3110777"/>
              <a:ext cx="529312" cy="461665"/>
            </a:xfrm>
            <a:prstGeom prst="rect">
              <a:avLst/>
            </a:prstGeom>
            <a:noFill/>
          </p:spPr>
          <p:txBody>
            <a:bodyPr wrap="none" rtlCol="0">
              <a:spAutoFit/>
            </a:bodyPr>
            <a:lstStyle/>
            <a:p>
              <a:r>
                <a:rPr lang="en-US" sz="2400" dirty="0">
                  <a:cs typeface="Times New Roman" panose="02020603050405020304" pitchFamily="18" charset="0"/>
                </a:rPr>
                <a:t>[1]</a:t>
              </a:r>
            </a:p>
          </p:txBody>
        </p:sp>
        <p:sp>
          <p:nvSpPr>
            <p:cNvPr id="51" name="矩形 50">
              <a:extLst>
                <a:ext uri="{FF2B5EF4-FFF2-40B4-BE49-F238E27FC236}">
                  <a16:creationId xmlns:a16="http://schemas.microsoft.com/office/drawing/2014/main" id="{F68F596F-4E5B-43DA-8D8F-719B7E1CB115}"/>
                </a:ext>
              </a:extLst>
            </p:cNvPr>
            <p:cNvSpPr/>
            <p:nvPr/>
          </p:nvSpPr>
          <p:spPr>
            <a:xfrm>
              <a:off x="10805715" y="614730"/>
              <a:ext cx="7184367" cy="38885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cxnSp>
        <p:nvCxnSpPr>
          <p:cNvPr id="70" name="直接箭头连接符 69">
            <a:extLst>
              <a:ext uri="{FF2B5EF4-FFF2-40B4-BE49-F238E27FC236}">
                <a16:creationId xmlns:a16="http://schemas.microsoft.com/office/drawing/2014/main" id="{823CDF89-C763-41A6-A4D7-3088CA1CF80F}"/>
              </a:ext>
            </a:extLst>
          </p:cNvPr>
          <p:cNvCxnSpPr>
            <a:cxnSpLocks/>
          </p:cNvCxnSpPr>
          <p:nvPr/>
        </p:nvCxnSpPr>
        <p:spPr>
          <a:xfrm flipH="1">
            <a:off x="4092145" y="3551722"/>
            <a:ext cx="3983451" cy="833487"/>
          </a:xfrm>
          <a:prstGeom prst="straightConnector1">
            <a:avLst/>
          </a:prstGeom>
          <a:ln>
            <a:solidFill>
              <a:srgbClr val="C00000"/>
            </a:solidFill>
            <a:prstDash val="dash"/>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53" name="直接箭头连接符 52">
            <a:extLst>
              <a:ext uri="{FF2B5EF4-FFF2-40B4-BE49-F238E27FC236}">
                <a16:creationId xmlns:a16="http://schemas.microsoft.com/office/drawing/2014/main" id="{2EBF3C5F-2D9A-42DF-985E-9C5AA6C35BFC}"/>
              </a:ext>
            </a:extLst>
          </p:cNvPr>
          <p:cNvCxnSpPr>
            <a:cxnSpLocks/>
          </p:cNvCxnSpPr>
          <p:nvPr/>
        </p:nvCxnSpPr>
        <p:spPr>
          <a:xfrm flipH="1">
            <a:off x="7305577" y="3784600"/>
            <a:ext cx="2594169" cy="2108910"/>
          </a:xfrm>
          <a:prstGeom prst="straightConnector1">
            <a:avLst/>
          </a:prstGeom>
          <a:ln>
            <a:solidFill>
              <a:srgbClr val="001080"/>
            </a:solidFill>
            <a:prstDash val="dash"/>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55" name="文本框 54">
            <a:extLst>
              <a:ext uri="{FF2B5EF4-FFF2-40B4-BE49-F238E27FC236}">
                <a16:creationId xmlns:a16="http://schemas.microsoft.com/office/drawing/2014/main" id="{0C9F98E3-38AF-464E-82B5-CC5D6C298C00}"/>
              </a:ext>
            </a:extLst>
          </p:cNvPr>
          <p:cNvSpPr txBox="1"/>
          <p:nvPr/>
        </p:nvSpPr>
        <p:spPr>
          <a:xfrm>
            <a:off x="7751059" y="5682272"/>
            <a:ext cx="3501472" cy="707886"/>
          </a:xfrm>
          <a:prstGeom prst="rect">
            <a:avLst/>
          </a:prstGeom>
          <a:noFill/>
        </p:spPr>
        <p:txBody>
          <a:bodyPr wrap="square">
            <a:spAutoFit/>
          </a:bodyPr>
          <a:lstStyle/>
          <a:p>
            <a:r>
              <a:rPr lang="en-US" sz="2000" b="0" dirty="0">
                <a:solidFill>
                  <a:srgbClr val="001080"/>
                </a:solidFill>
                <a:effectLst/>
                <a:latin typeface="Consolas" panose="020B0609020204030204" pitchFamily="49" charset="0"/>
              </a:rPr>
              <a:t>1. Create new node for</a:t>
            </a:r>
          </a:p>
          <a:p>
            <a:r>
              <a:rPr lang="en-US" sz="2000" b="0" dirty="0">
                <a:solidFill>
                  <a:srgbClr val="001080"/>
                </a:solidFill>
                <a:effectLst/>
                <a:latin typeface="Consolas" panose="020B0609020204030204" pitchFamily="49" charset="0"/>
              </a:rPr>
              <a:t>x</a:t>
            </a:r>
            <a:r>
              <a:rPr lang="en-US" sz="2000" b="0" dirty="0">
                <a:solidFill>
                  <a:srgbClr val="3B3B3B"/>
                </a:solidFill>
                <a:effectLst/>
                <a:latin typeface="Consolas" panose="020B0609020204030204" pitchFamily="49" charset="0"/>
              </a:rPr>
              <a:t>[</a:t>
            </a:r>
            <a:r>
              <a:rPr lang="en-US" sz="2000" b="0" dirty="0">
                <a:solidFill>
                  <a:srgbClr val="098658"/>
                </a:solidFill>
                <a:effectLst/>
                <a:latin typeface="Consolas" panose="020B0609020204030204" pitchFamily="49" charset="0"/>
              </a:rPr>
              <a:t>0</a:t>
            </a:r>
            <a:r>
              <a:rPr lang="en-US" sz="2000" b="0" dirty="0">
                <a:solidFill>
                  <a:srgbClr val="3B3B3B"/>
                </a:solidFill>
                <a:effectLst/>
                <a:latin typeface="Consolas" panose="020B0609020204030204" pitchFamily="49" charset="0"/>
              </a:rPr>
              <a:t>]</a:t>
            </a:r>
            <a:r>
              <a:rPr lang="en-US" sz="2000" b="0" dirty="0">
                <a:solidFill>
                  <a:srgbClr val="000000"/>
                </a:solidFill>
                <a:effectLst/>
                <a:latin typeface="Consolas" panose="020B0609020204030204" pitchFamily="49" charset="0"/>
              </a:rPr>
              <a:t>*</a:t>
            </a:r>
            <a:r>
              <a:rPr lang="en-US" sz="2000" b="0" dirty="0">
                <a:solidFill>
                  <a:srgbClr val="001080"/>
                </a:solidFill>
                <a:effectLst/>
                <a:latin typeface="Consolas" panose="020B0609020204030204" pitchFamily="49" charset="0"/>
              </a:rPr>
              <a:t>y</a:t>
            </a:r>
            <a:endParaRPr lang="en-US" sz="2000" dirty="0"/>
          </a:p>
        </p:txBody>
      </p:sp>
      <p:sp>
        <p:nvSpPr>
          <p:cNvPr id="63" name="文本框 62">
            <a:extLst>
              <a:ext uri="{FF2B5EF4-FFF2-40B4-BE49-F238E27FC236}">
                <a16:creationId xmlns:a16="http://schemas.microsoft.com/office/drawing/2014/main" id="{101CD318-A76C-4054-AE79-0A20DDE66B93}"/>
              </a:ext>
            </a:extLst>
          </p:cNvPr>
          <p:cNvSpPr txBox="1"/>
          <p:nvPr/>
        </p:nvSpPr>
        <p:spPr>
          <a:xfrm rot="20919871">
            <a:off x="4291617" y="3661816"/>
            <a:ext cx="2865208" cy="400110"/>
          </a:xfrm>
          <a:prstGeom prst="rect">
            <a:avLst/>
          </a:prstGeom>
          <a:noFill/>
        </p:spPr>
        <p:txBody>
          <a:bodyPr wrap="none" rtlCol="0">
            <a:spAutoFit/>
          </a:bodyPr>
          <a:lstStyle/>
          <a:p>
            <a:r>
              <a:rPr lang="en-US" sz="2000" b="1" dirty="0">
                <a:solidFill>
                  <a:srgbClr val="C00000"/>
                </a:solidFill>
              </a:rPr>
              <a:t>2. Add a new version to x</a:t>
            </a:r>
          </a:p>
        </p:txBody>
      </p:sp>
      <p:sp>
        <p:nvSpPr>
          <p:cNvPr id="47" name="文本框 46">
            <a:extLst>
              <a:ext uri="{FF2B5EF4-FFF2-40B4-BE49-F238E27FC236}">
                <a16:creationId xmlns:a16="http://schemas.microsoft.com/office/drawing/2014/main" id="{221C235F-6B96-4D1C-8B6D-A70AEC39129F}"/>
              </a:ext>
            </a:extLst>
          </p:cNvPr>
          <p:cNvSpPr txBox="1"/>
          <p:nvPr/>
        </p:nvSpPr>
        <p:spPr>
          <a:xfrm>
            <a:off x="1824489" y="6194729"/>
            <a:ext cx="2703882" cy="461665"/>
          </a:xfrm>
          <a:prstGeom prst="rect">
            <a:avLst/>
          </a:prstGeom>
          <a:noFill/>
        </p:spPr>
        <p:txBody>
          <a:bodyPr wrap="none" rtlCol="0">
            <a:spAutoFit/>
          </a:bodyPr>
          <a:lstStyle/>
          <a:p>
            <a:r>
              <a:rPr lang="en-US" sz="2400" dirty="0"/>
              <a:t>The reference graph</a:t>
            </a:r>
          </a:p>
        </p:txBody>
      </p:sp>
    </p:spTree>
    <p:extLst>
      <p:ext uri="{BB962C8B-B14F-4D97-AF65-F5344CB8AC3E}">
        <p14:creationId xmlns:p14="http://schemas.microsoft.com/office/powerpoint/2010/main" val="6388767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D5BD03-237F-40B2-B9DE-879B4077237B}"/>
              </a:ext>
            </a:extLst>
          </p:cNvPr>
          <p:cNvSpPr>
            <a:spLocks noGrp="1"/>
          </p:cNvSpPr>
          <p:nvPr>
            <p:ph type="title"/>
          </p:nvPr>
        </p:nvSpPr>
        <p:spPr/>
        <p:txBody>
          <a:bodyPr/>
          <a:lstStyle/>
          <a:p>
            <a:r>
              <a:rPr lang="en-US" dirty="0"/>
              <a:t>Reference Graph</a:t>
            </a:r>
          </a:p>
        </p:txBody>
      </p:sp>
      <p:sp>
        <p:nvSpPr>
          <p:cNvPr id="3" name="内容占位符 2">
            <a:extLst>
              <a:ext uri="{FF2B5EF4-FFF2-40B4-BE49-F238E27FC236}">
                <a16:creationId xmlns:a16="http://schemas.microsoft.com/office/drawing/2014/main" id="{C6128B41-3D5F-4267-8ACE-D991079DC2D7}"/>
              </a:ext>
            </a:extLst>
          </p:cNvPr>
          <p:cNvSpPr>
            <a:spLocks noGrp="1"/>
          </p:cNvSpPr>
          <p:nvPr>
            <p:ph idx="1"/>
          </p:nvPr>
        </p:nvSpPr>
        <p:spPr/>
        <p:txBody>
          <a:bodyPr/>
          <a:lstStyle/>
          <a:p>
            <a:r>
              <a:rPr lang="en-US" dirty="0"/>
              <a:t>Reference graph only records execution state</a:t>
            </a:r>
          </a:p>
          <a:p>
            <a:pPr lvl="1"/>
            <a:r>
              <a:rPr lang="en-US" dirty="0"/>
              <a:t>No edge between </a:t>
            </a:r>
            <a:r>
              <a:rPr lang="en-US" dirty="0">
                <a:solidFill>
                  <a:schemeClr val="accent5"/>
                </a:solidFill>
                <a:latin typeface="Consolas" panose="020B0609020204030204" pitchFamily="49" charset="0"/>
              </a:rPr>
              <a:t>x</a:t>
            </a:r>
            <a:r>
              <a:rPr lang="en-US" dirty="0"/>
              <a:t> (SN #1) and </a:t>
            </a:r>
            <a:r>
              <a:rPr lang="en-US" dirty="0">
                <a:solidFill>
                  <a:schemeClr val="accent5"/>
                </a:solidFill>
                <a:latin typeface="Consolas" panose="020B0609020204030204" pitchFamily="49" charset="0"/>
              </a:rPr>
              <a:t>tuple(x)</a:t>
            </a:r>
            <a:r>
              <a:rPr lang="en-US" dirty="0"/>
              <a:t>(SN #5)</a:t>
            </a:r>
          </a:p>
        </p:txBody>
      </p:sp>
      <p:sp>
        <p:nvSpPr>
          <p:cNvPr id="4" name="灯片编号占位符 3">
            <a:extLst>
              <a:ext uri="{FF2B5EF4-FFF2-40B4-BE49-F238E27FC236}">
                <a16:creationId xmlns:a16="http://schemas.microsoft.com/office/drawing/2014/main" id="{5B48BC31-9F28-4257-98C3-96DF3C155423}"/>
              </a:ext>
            </a:extLst>
          </p:cNvPr>
          <p:cNvSpPr>
            <a:spLocks noGrp="1"/>
          </p:cNvSpPr>
          <p:nvPr>
            <p:ph type="sldNum" sz="quarter" idx="4"/>
          </p:nvPr>
        </p:nvSpPr>
        <p:spPr>
          <a:xfrm>
            <a:off x="11778342" y="6618588"/>
            <a:ext cx="1066800" cy="206049"/>
          </a:xfrm>
        </p:spPr>
        <p:txBody>
          <a:bodyPr/>
          <a:lstStyle/>
          <a:p>
            <a:fld id="{A20E5029-513D-4C5A-B99E-82F8E1FDD8A9}" type="slidenum">
              <a:rPr lang="en-US" smtClean="0"/>
              <a:t>24</a:t>
            </a:fld>
            <a:endParaRPr lang="en-US"/>
          </a:p>
        </p:txBody>
      </p:sp>
      <p:sp>
        <p:nvSpPr>
          <p:cNvPr id="66" name="文本框 65">
            <a:extLst>
              <a:ext uri="{FF2B5EF4-FFF2-40B4-BE49-F238E27FC236}">
                <a16:creationId xmlns:a16="http://schemas.microsoft.com/office/drawing/2014/main" id="{F2ADD148-669C-4DDC-8D2E-BA7EDF1CACDD}"/>
              </a:ext>
            </a:extLst>
          </p:cNvPr>
          <p:cNvSpPr txBox="1"/>
          <p:nvPr/>
        </p:nvSpPr>
        <p:spPr>
          <a:xfrm>
            <a:off x="7853942" y="2328892"/>
            <a:ext cx="4222421" cy="3046988"/>
          </a:xfrm>
          <a:prstGeom prst="rect">
            <a:avLst/>
          </a:prstGeom>
          <a:solidFill>
            <a:schemeClr val="accent6">
              <a:lumMod val="20000"/>
              <a:lumOff val="80000"/>
            </a:schemeClr>
          </a:solidFill>
          <a:ln>
            <a:solidFill>
              <a:schemeClr val="tx1"/>
            </a:solidFill>
          </a:ln>
        </p:spPr>
        <p:txBody>
          <a:bodyPr wrap="square">
            <a:spAutoFit/>
          </a:bodyPr>
          <a:lstStyle/>
          <a:p>
            <a:r>
              <a:rPr lang="en-US" sz="2400" b="0" dirty="0">
                <a:solidFill>
                  <a:srgbClr val="0000FF"/>
                </a:solidFill>
                <a:effectLst/>
                <a:latin typeface="Consolas" panose="020B0609020204030204" pitchFamily="49" charset="0"/>
              </a:rPr>
              <a:t>def</a:t>
            </a:r>
            <a:r>
              <a:rPr lang="en-US" sz="2400" b="0" dirty="0">
                <a:solidFill>
                  <a:srgbClr val="3B3B3B"/>
                </a:solidFill>
                <a:effectLst/>
                <a:latin typeface="Consolas" panose="020B0609020204030204" pitchFamily="49" charset="0"/>
              </a:rPr>
              <a:t> </a:t>
            </a:r>
            <a:r>
              <a:rPr lang="en-US" sz="2400" b="0" dirty="0">
                <a:solidFill>
                  <a:srgbClr val="795E26"/>
                </a:solidFill>
                <a:effectLst/>
                <a:latin typeface="Consolas" panose="020B0609020204030204" pitchFamily="49" charset="0"/>
              </a:rPr>
              <a:t>f</a:t>
            </a:r>
            <a:r>
              <a:rPr lang="en-US" sz="2400" b="0" dirty="0">
                <a:solidFill>
                  <a:srgbClr val="3B3B3B"/>
                </a:solidFill>
                <a:effectLst/>
                <a:latin typeface="Consolas" panose="020B0609020204030204" pitchFamily="49" charset="0"/>
              </a:rPr>
              <a:t>(</a:t>
            </a:r>
            <a:r>
              <a:rPr lang="en-US" sz="2400" b="0" dirty="0">
                <a:solidFill>
                  <a:srgbClr val="001080"/>
                </a:solidFill>
                <a:effectLst/>
                <a:latin typeface="Consolas" panose="020B0609020204030204" pitchFamily="49" charset="0"/>
              </a:rPr>
              <a:t>x</a:t>
            </a:r>
            <a:r>
              <a:rPr lang="en-US" sz="2400" b="0" dirty="0">
                <a:solidFill>
                  <a:srgbClr val="3B3B3B"/>
                </a:solidFill>
                <a:effectLst/>
                <a:latin typeface="Consolas" panose="020B0609020204030204" pitchFamily="49" charset="0"/>
              </a:rPr>
              <a:t>, </a:t>
            </a:r>
            <a:r>
              <a:rPr lang="en-US" sz="2400" b="0" dirty="0">
                <a:solidFill>
                  <a:srgbClr val="001080"/>
                </a:solidFill>
                <a:effectLst/>
                <a:latin typeface="Consolas" panose="020B0609020204030204" pitchFamily="49" charset="0"/>
              </a:rPr>
              <a:t>y</a:t>
            </a:r>
            <a:r>
              <a:rPr lang="en-US" sz="2400" b="0" dirty="0">
                <a:solidFill>
                  <a:srgbClr val="3B3B3B"/>
                </a:solidFill>
                <a:effectLst/>
                <a:latin typeface="Consolas" panose="020B0609020204030204" pitchFamily="49" charset="0"/>
              </a:rPr>
              <a:t>):</a:t>
            </a:r>
          </a:p>
          <a:p>
            <a:r>
              <a:rPr lang="en-US" sz="2400" dirty="0">
                <a:solidFill>
                  <a:srgbClr val="3B3B3B"/>
                </a:solidFill>
                <a:latin typeface="Consolas" panose="020B0609020204030204" pitchFamily="49" charset="0"/>
              </a:rPr>
              <a:t>  </a:t>
            </a:r>
            <a:r>
              <a:rPr lang="en-US" sz="2400" b="0" dirty="0">
                <a:solidFill>
                  <a:srgbClr val="001080"/>
                </a:solidFill>
                <a:effectLst/>
                <a:latin typeface="Consolas" panose="020B0609020204030204" pitchFamily="49" charset="0"/>
              </a:rPr>
              <a:t>x</a:t>
            </a:r>
            <a:r>
              <a:rPr lang="en-US" sz="2400" b="0" dirty="0">
                <a:solidFill>
                  <a:srgbClr val="3B3B3B"/>
                </a:solidFill>
                <a:effectLst/>
                <a:latin typeface="Consolas" panose="020B0609020204030204" pitchFamily="49" charset="0"/>
              </a:rPr>
              <a:t>[</a:t>
            </a:r>
            <a:r>
              <a:rPr lang="en-US" sz="2400" b="0" dirty="0">
                <a:solidFill>
                  <a:srgbClr val="098658"/>
                </a:solidFill>
                <a:effectLst/>
                <a:latin typeface="Consolas" panose="020B0609020204030204" pitchFamily="49" charset="0"/>
              </a:rPr>
              <a:t>0</a:t>
            </a:r>
            <a:r>
              <a:rPr lang="en-US" sz="2400" b="0" dirty="0">
                <a:solidFill>
                  <a:srgbClr val="3B3B3B"/>
                </a:solidFill>
                <a:effectLst/>
                <a:latin typeface="Consolas" panose="020B0609020204030204" pitchFamily="49" charset="0"/>
              </a:rPr>
              <a:t>] </a:t>
            </a:r>
            <a:r>
              <a:rPr lang="en-US" sz="2400" b="0" dirty="0">
                <a:solidFill>
                  <a:srgbClr val="000000"/>
                </a:solidFill>
                <a:effectLst/>
                <a:latin typeface="Consolas" panose="020B0609020204030204" pitchFamily="49" charset="0"/>
              </a:rPr>
              <a:t>+=</a:t>
            </a:r>
            <a:r>
              <a:rPr lang="en-US" sz="2400" b="0" dirty="0">
                <a:solidFill>
                  <a:srgbClr val="3B3B3B"/>
                </a:solidFill>
                <a:effectLst/>
                <a:latin typeface="Consolas" panose="020B0609020204030204" pitchFamily="49" charset="0"/>
              </a:rPr>
              <a:t> </a:t>
            </a:r>
            <a:r>
              <a:rPr lang="en-US" sz="2400" b="0" dirty="0">
                <a:solidFill>
                  <a:srgbClr val="001080"/>
                </a:solidFill>
                <a:effectLst/>
                <a:latin typeface="Consolas" panose="020B0609020204030204" pitchFamily="49" charset="0"/>
              </a:rPr>
              <a:t>y</a:t>
            </a:r>
          </a:p>
          <a:p>
            <a:r>
              <a:rPr lang="en-US" sz="2400" b="0" dirty="0">
                <a:solidFill>
                  <a:srgbClr val="001080"/>
                </a:solidFill>
                <a:effectLst/>
                <a:latin typeface="Consolas" panose="020B0609020204030204" pitchFamily="49" charset="0"/>
              </a:rPr>
              <a:t>  </a:t>
            </a:r>
            <a:r>
              <a:rPr lang="en-US" sz="2400" b="0" dirty="0" err="1">
                <a:solidFill>
                  <a:srgbClr val="001080"/>
                </a:solidFill>
                <a:effectLst/>
                <a:latin typeface="Consolas" panose="020B0609020204030204" pitchFamily="49" charset="0"/>
              </a:rPr>
              <a:t>x</a:t>
            </a:r>
            <a:r>
              <a:rPr lang="en-US" sz="2400" b="0" dirty="0" err="1">
                <a:solidFill>
                  <a:srgbClr val="3B3B3B"/>
                </a:solidFill>
                <a:effectLst/>
                <a:latin typeface="Consolas" panose="020B0609020204030204" pitchFamily="49" charset="0"/>
              </a:rPr>
              <a:t>.append</a:t>
            </a:r>
            <a:r>
              <a:rPr lang="en-US" sz="2400" b="0" dirty="0">
                <a:solidFill>
                  <a:srgbClr val="3B3B3B"/>
                </a:solidFill>
                <a:effectLst/>
                <a:latin typeface="Consolas" panose="020B0609020204030204" pitchFamily="49" charset="0"/>
              </a:rPr>
              <a:t>(</a:t>
            </a:r>
            <a:r>
              <a:rPr lang="en-US" sz="2400" b="0" dirty="0">
                <a:solidFill>
                  <a:srgbClr val="001080"/>
                </a:solidFill>
                <a:effectLst/>
                <a:latin typeface="Consolas" panose="020B0609020204030204" pitchFamily="49" charset="0"/>
              </a:rPr>
              <a:t>x</a:t>
            </a:r>
            <a:r>
              <a:rPr lang="en-US" sz="2400" b="0" dirty="0">
                <a:solidFill>
                  <a:srgbClr val="3B3B3B"/>
                </a:solidFill>
                <a:effectLst/>
                <a:latin typeface="Consolas" panose="020B0609020204030204" pitchFamily="49" charset="0"/>
              </a:rPr>
              <a:t>[</a:t>
            </a:r>
            <a:r>
              <a:rPr lang="en-US" sz="2400" b="0" dirty="0">
                <a:solidFill>
                  <a:srgbClr val="098658"/>
                </a:solidFill>
                <a:effectLst/>
                <a:latin typeface="Consolas" panose="020B0609020204030204" pitchFamily="49" charset="0"/>
              </a:rPr>
              <a:t>0</a:t>
            </a:r>
            <a:r>
              <a:rPr lang="en-US" sz="2400" b="0" dirty="0">
                <a:solidFill>
                  <a:srgbClr val="3B3B3B"/>
                </a:solidFill>
                <a:effectLst/>
                <a:latin typeface="Consolas" panose="020B0609020204030204" pitchFamily="49" charset="0"/>
              </a:rPr>
              <a:t>]</a:t>
            </a:r>
            <a:r>
              <a:rPr lang="en-US" sz="2400" b="0" dirty="0">
                <a:solidFill>
                  <a:srgbClr val="000000"/>
                </a:solidFill>
                <a:effectLst/>
                <a:latin typeface="Consolas" panose="020B0609020204030204" pitchFamily="49" charset="0"/>
              </a:rPr>
              <a:t>*</a:t>
            </a:r>
            <a:r>
              <a:rPr lang="en-US" sz="2400" b="0" dirty="0">
                <a:solidFill>
                  <a:srgbClr val="001080"/>
                </a:solidFill>
                <a:effectLst/>
                <a:latin typeface="Consolas" panose="020B0609020204030204" pitchFamily="49" charset="0"/>
              </a:rPr>
              <a:t>y</a:t>
            </a:r>
            <a:r>
              <a:rPr lang="en-US" sz="2400" b="0" dirty="0">
                <a:solidFill>
                  <a:srgbClr val="3B3B3B"/>
                </a:solidFill>
                <a:effectLst/>
                <a:latin typeface="Consolas" panose="020B0609020204030204" pitchFamily="49" charset="0"/>
              </a:rPr>
              <a:t>)</a:t>
            </a:r>
          </a:p>
          <a:p>
            <a:r>
              <a:rPr lang="en-US" sz="2400" b="0" dirty="0">
                <a:solidFill>
                  <a:srgbClr val="001080"/>
                </a:solidFill>
                <a:effectLst/>
                <a:latin typeface="Consolas" panose="020B0609020204030204" pitchFamily="49" charset="0"/>
              </a:rPr>
              <a:t>  a</a:t>
            </a:r>
            <a:r>
              <a:rPr lang="en-US" sz="2400" b="0" dirty="0">
                <a:solidFill>
                  <a:srgbClr val="3B3B3B"/>
                </a:solidFill>
                <a:effectLst/>
                <a:latin typeface="Consolas" panose="020B0609020204030204" pitchFamily="49" charset="0"/>
              </a:rPr>
              <a:t> </a:t>
            </a:r>
            <a:r>
              <a:rPr lang="en-US" sz="2400" b="0" dirty="0">
                <a:solidFill>
                  <a:srgbClr val="000000"/>
                </a:solidFill>
                <a:effectLst/>
                <a:latin typeface="Consolas" panose="020B0609020204030204" pitchFamily="49" charset="0"/>
              </a:rPr>
              <a:t>=</a:t>
            </a:r>
            <a:r>
              <a:rPr lang="en-US" sz="2400" b="0" dirty="0">
                <a:solidFill>
                  <a:srgbClr val="3B3B3B"/>
                </a:solidFill>
                <a:effectLst/>
                <a:latin typeface="Consolas" panose="020B0609020204030204" pitchFamily="49" charset="0"/>
              </a:rPr>
              <a:t> </a:t>
            </a:r>
            <a:r>
              <a:rPr lang="en-US" sz="2400" b="0" dirty="0">
                <a:solidFill>
                  <a:srgbClr val="267F99"/>
                </a:solidFill>
                <a:effectLst/>
                <a:latin typeface="Consolas" panose="020B0609020204030204" pitchFamily="49" charset="0"/>
              </a:rPr>
              <a:t>tuple</a:t>
            </a:r>
            <a:r>
              <a:rPr lang="en-US" sz="2400" b="0" dirty="0">
                <a:solidFill>
                  <a:srgbClr val="3B3B3B"/>
                </a:solidFill>
                <a:effectLst/>
                <a:latin typeface="Consolas" panose="020B0609020204030204" pitchFamily="49" charset="0"/>
              </a:rPr>
              <a:t>(</a:t>
            </a:r>
            <a:r>
              <a:rPr lang="en-US" sz="2400" b="0" dirty="0">
                <a:solidFill>
                  <a:srgbClr val="001080"/>
                </a:solidFill>
                <a:effectLst/>
                <a:latin typeface="Consolas" panose="020B0609020204030204" pitchFamily="49" charset="0"/>
              </a:rPr>
              <a:t>x</a:t>
            </a:r>
            <a:r>
              <a:rPr lang="en-US" sz="2400" b="0" dirty="0">
                <a:solidFill>
                  <a:srgbClr val="3B3B3B"/>
                </a:solidFill>
                <a:effectLst/>
                <a:latin typeface="Consolas" panose="020B0609020204030204" pitchFamily="49" charset="0"/>
              </a:rPr>
              <a:t>)</a:t>
            </a:r>
          </a:p>
          <a:p>
            <a:r>
              <a:rPr lang="en-US" sz="2400" b="0" dirty="0">
                <a:solidFill>
                  <a:srgbClr val="3B3B3B"/>
                </a:solidFill>
                <a:effectLst/>
                <a:latin typeface="Consolas" panose="020B0609020204030204" pitchFamily="49" charset="0"/>
              </a:rPr>
              <a:t>  ......</a:t>
            </a:r>
          </a:p>
          <a:p>
            <a:br>
              <a:rPr lang="en-US" sz="2400" b="0" dirty="0">
                <a:solidFill>
                  <a:srgbClr val="3B3B3B"/>
                </a:solidFill>
                <a:effectLst/>
                <a:latin typeface="Consolas" panose="020B0609020204030204" pitchFamily="49" charset="0"/>
              </a:rPr>
            </a:br>
            <a:r>
              <a:rPr lang="en-US" sz="2400" b="0" dirty="0">
                <a:solidFill>
                  <a:srgbClr val="001080"/>
                </a:solidFill>
                <a:effectLst/>
                <a:latin typeface="Consolas" panose="020B0609020204030204" pitchFamily="49" charset="0"/>
              </a:rPr>
              <a:t>tensor</a:t>
            </a:r>
            <a:r>
              <a:rPr lang="en-US" sz="2400" b="0" dirty="0">
                <a:solidFill>
                  <a:srgbClr val="000000"/>
                </a:solidFill>
                <a:effectLst/>
                <a:latin typeface="Consolas" panose="020B0609020204030204" pitchFamily="49" charset="0"/>
              </a:rPr>
              <a:t>=</a:t>
            </a:r>
            <a:r>
              <a:rPr lang="en-US" sz="2400" b="0" dirty="0" err="1">
                <a:solidFill>
                  <a:srgbClr val="3B3B3B"/>
                </a:solidFill>
                <a:effectLst/>
                <a:latin typeface="Consolas" panose="020B0609020204030204" pitchFamily="49" charset="0"/>
              </a:rPr>
              <a:t>torch.rand</a:t>
            </a:r>
            <a:r>
              <a:rPr lang="en-US" sz="2400" b="0" dirty="0">
                <a:solidFill>
                  <a:srgbClr val="3B3B3B"/>
                </a:solidFill>
                <a:effectLst/>
                <a:latin typeface="Consolas" panose="020B0609020204030204" pitchFamily="49" charset="0"/>
              </a:rPr>
              <a:t>((</a:t>
            </a:r>
            <a:r>
              <a:rPr lang="en-US" sz="2400" b="0" dirty="0">
                <a:solidFill>
                  <a:srgbClr val="098658"/>
                </a:solidFill>
                <a:effectLst/>
                <a:latin typeface="Consolas" panose="020B0609020204030204" pitchFamily="49" charset="0"/>
              </a:rPr>
              <a:t>3</a:t>
            </a:r>
            <a:r>
              <a:rPr lang="en-US" sz="2400" b="0" dirty="0">
                <a:solidFill>
                  <a:srgbClr val="3B3B3B"/>
                </a:solidFill>
                <a:effectLst/>
                <a:latin typeface="Consolas" panose="020B0609020204030204" pitchFamily="49" charset="0"/>
              </a:rPr>
              <a:t>,</a:t>
            </a:r>
            <a:r>
              <a:rPr lang="en-US" sz="2400" b="0" dirty="0">
                <a:solidFill>
                  <a:srgbClr val="098658"/>
                </a:solidFill>
                <a:effectLst/>
                <a:latin typeface="Consolas" panose="020B0609020204030204" pitchFamily="49" charset="0"/>
              </a:rPr>
              <a:t>3</a:t>
            </a:r>
            <a:r>
              <a:rPr lang="en-US" sz="2400" b="0" dirty="0">
                <a:solidFill>
                  <a:srgbClr val="3B3B3B"/>
                </a:solidFill>
                <a:effectLst/>
                <a:latin typeface="Consolas" panose="020B0609020204030204" pitchFamily="49" charset="0"/>
              </a:rPr>
              <a:t>)) </a:t>
            </a:r>
          </a:p>
          <a:p>
            <a:r>
              <a:rPr lang="en-US" sz="2400" b="0" dirty="0">
                <a:solidFill>
                  <a:srgbClr val="795E26"/>
                </a:solidFill>
                <a:effectLst/>
                <a:latin typeface="Consolas" panose="020B0609020204030204" pitchFamily="49" charset="0"/>
              </a:rPr>
              <a:t>f</a:t>
            </a:r>
            <a:r>
              <a:rPr lang="en-US" sz="2400" b="0" dirty="0">
                <a:solidFill>
                  <a:srgbClr val="3B3B3B"/>
                </a:solidFill>
                <a:effectLst/>
                <a:latin typeface="Consolas" panose="020B0609020204030204" pitchFamily="49" charset="0"/>
              </a:rPr>
              <a:t>([</a:t>
            </a:r>
            <a:r>
              <a:rPr lang="en-US" sz="2400" b="0" dirty="0">
                <a:solidFill>
                  <a:srgbClr val="001080"/>
                </a:solidFill>
                <a:effectLst/>
                <a:latin typeface="Consolas" panose="020B0609020204030204" pitchFamily="49" charset="0"/>
              </a:rPr>
              <a:t>tensor</a:t>
            </a:r>
            <a:r>
              <a:rPr lang="en-US" sz="2400" b="0" dirty="0">
                <a:solidFill>
                  <a:srgbClr val="3B3B3B"/>
                </a:solidFill>
                <a:effectLst/>
                <a:latin typeface="Consolas" panose="020B0609020204030204" pitchFamily="49" charset="0"/>
              </a:rPr>
              <a:t>], </a:t>
            </a:r>
            <a:r>
              <a:rPr lang="en-US" sz="2400" b="0" dirty="0">
                <a:solidFill>
                  <a:srgbClr val="098658"/>
                </a:solidFill>
                <a:effectLst/>
                <a:latin typeface="Consolas" panose="020B0609020204030204" pitchFamily="49" charset="0"/>
              </a:rPr>
              <a:t>2.0</a:t>
            </a:r>
            <a:r>
              <a:rPr lang="en-US" sz="2400" b="0" dirty="0">
                <a:solidFill>
                  <a:srgbClr val="3B3B3B"/>
                </a:solidFill>
                <a:effectLst/>
                <a:latin typeface="Consolas" panose="020B0609020204030204" pitchFamily="49" charset="0"/>
              </a:rPr>
              <a:t>)</a:t>
            </a:r>
          </a:p>
        </p:txBody>
      </p:sp>
      <p:sp>
        <p:nvSpPr>
          <p:cNvPr id="67" name="文本框 66">
            <a:extLst>
              <a:ext uri="{FF2B5EF4-FFF2-40B4-BE49-F238E27FC236}">
                <a16:creationId xmlns:a16="http://schemas.microsoft.com/office/drawing/2014/main" id="{E25290CA-B744-4D44-9471-EF321D7D53CA}"/>
              </a:ext>
            </a:extLst>
          </p:cNvPr>
          <p:cNvSpPr txBox="1"/>
          <p:nvPr/>
        </p:nvSpPr>
        <p:spPr>
          <a:xfrm>
            <a:off x="8558838" y="5340906"/>
            <a:ext cx="2698041" cy="461665"/>
          </a:xfrm>
          <a:prstGeom prst="rect">
            <a:avLst/>
          </a:prstGeom>
          <a:noFill/>
        </p:spPr>
        <p:txBody>
          <a:bodyPr wrap="square" rtlCol="0">
            <a:spAutoFit/>
          </a:bodyPr>
          <a:lstStyle/>
          <a:p>
            <a:r>
              <a:rPr lang="en-US" sz="2400" dirty="0"/>
              <a:t>The user program</a:t>
            </a:r>
          </a:p>
        </p:txBody>
      </p:sp>
      <p:sp>
        <p:nvSpPr>
          <p:cNvPr id="68" name="矩形 67">
            <a:extLst>
              <a:ext uri="{FF2B5EF4-FFF2-40B4-BE49-F238E27FC236}">
                <a16:creationId xmlns:a16="http://schemas.microsoft.com/office/drawing/2014/main" id="{A39E72BB-8AFA-4334-A2B3-0C678566D953}"/>
              </a:ext>
            </a:extLst>
          </p:cNvPr>
          <p:cNvSpPr/>
          <p:nvPr/>
        </p:nvSpPr>
        <p:spPr>
          <a:xfrm>
            <a:off x="8950132" y="3455285"/>
            <a:ext cx="1377776" cy="461665"/>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组合 5">
            <a:extLst>
              <a:ext uri="{FF2B5EF4-FFF2-40B4-BE49-F238E27FC236}">
                <a16:creationId xmlns:a16="http://schemas.microsoft.com/office/drawing/2014/main" id="{77959C1D-5E62-425B-B86B-8398658B16CB}"/>
              </a:ext>
            </a:extLst>
          </p:cNvPr>
          <p:cNvGrpSpPr/>
          <p:nvPr/>
        </p:nvGrpSpPr>
        <p:grpSpPr>
          <a:xfrm>
            <a:off x="328084" y="2312365"/>
            <a:ext cx="7184367" cy="3896901"/>
            <a:chOff x="10127440" y="5188279"/>
            <a:chExt cx="7184367" cy="3896901"/>
          </a:xfrm>
        </p:grpSpPr>
        <p:sp>
          <p:nvSpPr>
            <p:cNvPr id="47" name="灯片编号占位符 3">
              <a:extLst>
                <a:ext uri="{FF2B5EF4-FFF2-40B4-BE49-F238E27FC236}">
                  <a16:creationId xmlns:a16="http://schemas.microsoft.com/office/drawing/2014/main" id="{243A0C71-1B45-42B1-840A-465B107CA0EF}"/>
                </a:ext>
              </a:extLst>
            </p:cNvPr>
            <p:cNvSpPr txBox="1">
              <a:spLocks/>
            </p:cNvSpPr>
            <p:nvPr/>
          </p:nvSpPr>
          <p:spPr>
            <a:xfrm>
              <a:off x="11125200" y="6618588"/>
              <a:ext cx="1066800" cy="206049"/>
            </a:xfrm>
            <a:prstGeom prst="rect">
              <a:avLst/>
            </a:prstGeom>
          </p:spPr>
          <p:txBody>
            <a:bodyPr/>
            <a:lstStyle>
              <a:defPPr>
                <a:defRPr lang="zh-CN"/>
              </a:defPPr>
              <a:lvl1pPr marL="0" algn="l" defTabSz="914400" rtl="0" eaLnBrk="1" latinLnBrk="0" hangingPunct="1">
                <a:defRPr lang="zh-CN" altLang="en-US" sz="12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20E5029-513D-4C5A-B99E-82F8E1FDD8A9}" type="slidenum">
                <a:rPr lang="en-US" sz="1100" smtClean="0"/>
                <a:pPr/>
                <a:t>24</a:t>
              </a:fld>
              <a:endParaRPr lang="en-US" sz="1100"/>
            </a:p>
          </p:txBody>
        </p:sp>
        <p:sp>
          <p:nvSpPr>
            <p:cNvPr id="52" name="矩形: 圆角 51">
              <a:extLst>
                <a:ext uri="{FF2B5EF4-FFF2-40B4-BE49-F238E27FC236}">
                  <a16:creationId xmlns:a16="http://schemas.microsoft.com/office/drawing/2014/main" id="{257EF963-D982-4603-B673-56A361101750}"/>
                </a:ext>
              </a:extLst>
            </p:cNvPr>
            <p:cNvSpPr/>
            <p:nvPr/>
          </p:nvSpPr>
          <p:spPr>
            <a:xfrm>
              <a:off x="13871959" y="6904010"/>
              <a:ext cx="2495714" cy="712830"/>
            </a:xfrm>
            <a:prstGeom prst="round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wrap="none" rtlCol="0" anchor="ctr"/>
            <a:lstStyle/>
            <a:p>
              <a:r>
                <a:rPr lang="en-US" sz="2400" dirty="0">
                  <a:cs typeface="Times New Roman" panose="02020603050405020304" pitchFamily="18" charset="0"/>
                </a:rPr>
                <a:t>SN</a:t>
              </a:r>
            </a:p>
            <a:p>
              <a:r>
                <a:rPr lang="en-US" sz="2400" dirty="0">
                  <a:cs typeface="Times New Roman" panose="02020603050405020304" pitchFamily="18" charset="0"/>
                </a:rPr>
                <a:t> #5</a:t>
              </a:r>
              <a:endParaRPr lang="en-US" dirty="0">
                <a:cs typeface="Times New Roman" panose="02020603050405020304" pitchFamily="18" charset="0"/>
              </a:endParaRPr>
            </a:p>
          </p:txBody>
        </p:sp>
        <p:sp>
          <p:nvSpPr>
            <p:cNvPr id="54" name="矩形: 圆角 53">
              <a:extLst>
                <a:ext uri="{FF2B5EF4-FFF2-40B4-BE49-F238E27FC236}">
                  <a16:creationId xmlns:a16="http://schemas.microsoft.com/office/drawing/2014/main" id="{75349240-72B6-4791-BDCF-33D1B513FB25}"/>
                </a:ext>
              </a:extLst>
            </p:cNvPr>
            <p:cNvSpPr/>
            <p:nvPr/>
          </p:nvSpPr>
          <p:spPr>
            <a:xfrm>
              <a:off x="10209693" y="6904010"/>
              <a:ext cx="3065243" cy="712830"/>
            </a:xfrm>
            <a:prstGeom prst="roundRect">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wrap="none" rtlCol="0" anchor="ctr"/>
            <a:lstStyle/>
            <a:p>
              <a:r>
                <a:rPr lang="en-US" sz="2400" dirty="0">
                  <a:cs typeface="Times New Roman" panose="02020603050405020304" pitchFamily="18" charset="0"/>
                </a:rPr>
                <a:t>SN </a:t>
              </a:r>
            </a:p>
            <a:p>
              <a:r>
                <a:rPr lang="en-US" sz="2400" dirty="0">
                  <a:cs typeface="Times New Roman" panose="02020603050405020304" pitchFamily="18" charset="0"/>
                </a:rPr>
                <a:t>#1</a:t>
              </a:r>
              <a:endParaRPr lang="en-US" dirty="0">
                <a:cs typeface="Times New Roman" panose="02020603050405020304" pitchFamily="18" charset="0"/>
              </a:endParaRPr>
            </a:p>
          </p:txBody>
        </p:sp>
        <p:sp>
          <p:nvSpPr>
            <p:cNvPr id="56" name="椭圆 55">
              <a:extLst>
                <a:ext uri="{FF2B5EF4-FFF2-40B4-BE49-F238E27FC236}">
                  <a16:creationId xmlns:a16="http://schemas.microsoft.com/office/drawing/2014/main" id="{BCCECC55-57B9-4803-93B0-5E8A860EAEB8}"/>
                </a:ext>
              </a:extLst>
            </p:cNvPr>
            <p:cNvSpPr/>
            <p:nvPr/>
          </p:nvSpPr>
          <p:spPr>
            <a:xfrm>
              <a:off x="14487324" y="7004774"/>
              <a:ext cx="1741924" cy="502803"/>
            </a:xfrm>
            <a:prstGeom prst="ellipse">
              <a:avLst/>
            </a:prstGeom>
            <a:solidFill>
              <a:schemeClr val="accent2">
                <a:lumMod val="75000"/>
              </a:schemeClr>
            </a:solidFill>
          </p:spPr>
          <p:style>
            <a:lnRef idx="2">
              <a:schemeClr val="dk1"/>
            </a:lnRef>
            <a:fillRef idx="1">
              <a:schemeClr val="lt1"/>
            </a:fillRef>
            <a:effectRef idx="0">
              <a:schemeClr val="dk1"/>
            </a:effectRef>
            <a:fontRef idx="minor">
              <a:schemeClr val="dk1"/>
            </a:fontRef>
          </p:style>
          <p:txBody>
            <a:bodyPr wrap="none" rtlCol="0" anchor="ctr"/>
            <a:lstStyle/>
            <a:p>
              <a:pPr algn="ctr"/>
              <a:r>
                <a:rPr lang="en-US" sz="2000" dirty="0">
                  <a:cs typeface="Times New Roman" panose="02020603050405020304" pitchFamily="18" charset="0"/>
                </a:rPr>
                <a:t>(</a:t>
              </a:r>
              <a:r>
                <a:rPr lang="en-US" sz="2000" dirty="0" err="1">
                  <a:cs typeface="Times New Roman" panose="02020603050405020304" pitchFamily="18" charset="0"/>
                </a:rPr>
                <a:t>Tensor,Tensor</a:t>
              </a:r>
              <a:r>
                <a:rPr lang="en-US" sz="2000" dirty="0">
                  <a:cs typeface="Times New Roman" panose="02020603050405020304" pitchFamily="18" charset="0"/>
                </a:rPr>
                <a:t>)</a:t>
              </a:r>
            </a:p>
          </p:txBody>
        </p:sp>
        <p:sp>
          <p:nvSpPr>
            <p:cNvPr id="57" name="椭圆 56">
              <a:extLst>
                <a:ext uri="{FF2B5EF4-FFF2-40B4-BE49-F238E27FC236}">
                  <a16:creationId xmlns:a16="http://schemas.microsoft.com/office/drawing/2014/main" id="{A6D7FB0C-9812-48E1-A024-9FD19F84ED21}"/>
                </a:ext>
              </a:extLst>
            </p:cNvPr>
            <p:cNvSpPr/>
            <p:nvPr/>
          </p:nvSpPr>
          <p:spPr>
            <a:xfrm>
              <a:off x="10766536" y="7038201"/>
              <a:ext cx="421672" cy="502803"/>
            </a:xfrm>
            <a:prstGeom prst="ellipse">
              <a:avLst/>
            </a:prstGeom>
          </p:spPr>
          <p:style>
            <a:lnRef idx="2">
              <a:schemeClr val="dk1"/>
            </a:lnRef>
            <a:fillRef idx="1">
              <a:schemeClr val="lt1"/>
            </a:fillRef>
            <a:effectRef idx="0">
              <a:schemeClr val="dk1"/>
            </a:effectRef>
            <a:fontRef idx="minor">
              <a:schemeClr val="dk1"/>
            </a:fontRef>
          </p:style>
          <p:txBody>
            <a:bodyPr wrap="none" rtlCol="0" anchor="ctr"/>
            <a:lstStyle/>
            <a:p>
              <a:pPr algn="ctr"/>
              <a:r>
                <a:rPr lang="en-US" sz="2000" dirty="0">
                  <a:cs typeface="Times New Roman" panose="02020603050405020304" pitchFamily="18" charset="0"/>
                </a:rPr>
                <a:t>…</a:t>
              </a:r>
            </a:p>
          </p:txBody>
        </p:sp>
        <p:sp>
          <p:nvSpPr>
            <p:cNvPr id="58" name="矩形: 圆角 57">
              <a:extLst>
                <a:ext uri="{FF2B5EF4-FFF2-40B4-BE49-F238E27FC236}">
                  <a16:creationId xmlns:a16="http://schemas.microsoft.com/office/drawing/2014/main" id="{94724056-D3F1-4A23-BCB9-2B13EF4190D5}"/>
                </a:ext>
              </a:extLst>
            </p:cNvPr>
            <p:cNvSpPr/>
            <p:nvPr/>
          </p:nvSpPr>
          <p:spPr>
            <a:xfrm>
              <a:off x="10203279" y="8180997"/>
              <a:ext cx="2998214" cy="712830"/>
            </a:xfrm>
            <a:prstGeom prst="roundRect">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wrap="none" rtlCol="0" anchor="ctr"/>
            <a:lstStyle/>
            <a:p>
              <a:r>
                <a:rPr lang="en-US" sz="2400" dirty="0">
                  <a:cs typeface="Times New Roman" panose="02020603050405020304" pitchFamily="18" charset="0"/>
                </a:rPr>
                <a:t>SN</a:t>
              </a:r>
            </a:p>
            <a:p>
              <a:r>
                <a:rPr lang="en-US" sz="2400" dirty="0">
                  <a:cs typeface="Times New Roman" panose="02020603050405020304" pitchFamily="18" charset="0"/>
                </a:rPr>
                <a:t>#2</a:t>
              </a:r>
              <a:endParaRPr lang="en-US" dirty="0">
                <a:cs typeface="Times New Roman" panose="02020603050405020304" pitchFamily="18" charset="0"/>
              </a:endParaRPr>
            </a:p>
          </p:txBody>
        </p:sp>
        <p:sp>
          <p:nvSpPr>
            <p:cNvPr id="59" name="椭圆 58">
              <a:extLst>
                <a:ext uri="{FF2B5EF4-FFF2-40B4-BE49-F238E27FC236}">
                  <a16:creationId xmlns:a16="http://schemas.microsoft.com/office/drawing/2014/main" id="{CBC08A4B-9BAD-486E-B75D-6B08FBCC1B4F}"/>
                </a:ext>
              </a:extLst>
            </p:cNvPr>
            <p:cNvSpPr/>
            <p:nvPr/>
          </p:nvSpPr>
          <p:spPr>
            <a:xfrm>
              <a:off x="12083497" y="8304906"/>
              <a:ext cx="1024966" cy="502803"/>
            </a:xfrm>
            <a:prstGeom prst="ellipse">
              <a:avLst/>
            </a:prstGeom>
          </p:spPr>
          <p:style>
            <a:lnRef idx="2">
              <a:schemeClr val="dk1"/>
            </a:lnRef>
            <a:fillRef idx="1">
              <a:schemeClr val="lt1"/>
            </a:fillRef>
            <a:effectRef idx="0">
              <a:schemeClr val="dk1"/>
            </a:effectRef>
            <a:fontRef idx="minor">
              <a:schemeClr val="dk1"/>
            </a:fontRef>
          </p:style>
          <p:txBody>
            <a:bodyPr wrap="none" rtlCol="0" anchor="ctr"/>
            <a:lstStyle/>
            <a:p>
              <a:pPr algn="ctr"/>
              <a:r>
                <a:rPr lang="en-US" sz="2400" dirty="0">
                  <a:cs typeface="Times New Roman" panose="02020603050405020304" pitchFamily="18" charset="0"/>
                </a:rPr>
                <a:t>Tensor</a:t>
              </a:r>
            </a:p>
          </p:txBody>
        </p:sp>
        <p:sp>
          <p:nvSpPr>
            <p:cNvPr id="60" name="椭圆 59">
              <a:extLst>
                <a:ext uri="{FF2B5EF4-FFF2-40B4-BE49-F238E27FC236}">
                  <a16:creationId xmlns:a16="http://schemas.microsoft.com/office/drawing/2014/main" id="{A7D69CF4-2E1C-44CE-9A1C-73565ECC36C2}"/>
                </a:ext>
              </a:extLst>
            </p:cNvPr>
            <p:cNvSpPr/>
            <p:nvPr/>
          </p:nvSpPr>
          <p:spPr>
            <a:xfrm>
              <a:off x="10965236" y="8298891"/>
              <a:ext cx="1024966" cy="502803"/>
            </a:xfrm>
            <a:prstGeom prst="ellipse">
              <a:avLst/>
            </a:prstGeom>
          </p:spPr>
          <p:style>
            <a:lnRef idx="2">
              <a:schemeClr val="dk1"/>
            </a:lnRef>
            <a:fillRef idx="1">
              <a:schemeClr val="lt1"/>
            </a:fillRef>
            <a:effectRef idx="0">
              <a:schemeClr val="dk1"/>
            </a:effectRef>
            <a:fontRef idx="minor">
              <a:schemeClr val="dk1"/>
            </a:fontRef>
          </p:style>
          <p:txBody>
            <a:bodyPr wrap="none" rtlCol="0" anchor="ctr"/>
            <a:lstStyle/>
            <a:p>
              <a:pPr algn="ctr"/>
              <a:r>
                <a:rPr lang="en-US" sz="2400" dirty="0">
                  <a:cs typeface="Times New Roman" panose="02020603050405020304" pitchFamily="18" charset="0"/>
                </a:rPr>
                <a:t>Tensor</a:t>
              </a:r>
            </a:p>
          </p:txBody>
        </p:sp>
        <p:sp>
          <p:nvSpPr>
            <p:cNvPr id="61" name="矩形: 圆角 60">
              <a:extLst>
                <a:ext uri="{FF2B5EF4-FFF2-40B4-BE49-F238E27FC236}">
                  <a16:creationId xmlns:a16="http://schemas.microsoft.com/office/drawing/2014/main" id="{905E08DE-E9BE-403F-8A7F-1DEF9E3402F1}"/>
                </a:ext>
              </a:extLst>
            </p:cNvPr>
            <p:cNvSpPr/>
            <p:nvPr/>
          </p:nvSpPr>
          <p:spPr>
            <a:xfrm>
              <a:off x="13328778" y="8174018"/>
              <a:ext cx="1900949" cy="711311"/>
            </a:xfrm>
            <a:prstGeom prst="roundRect">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wrap="none" rtlCol="0" anchor="ctr"/>
            <a:lstStyle/>
            <a:p>
              <a:r>
                <a:rPr lang="en-US" sz="2400" dirty="0">
                  <a:cs typeface="Times New Roman" panose="02020603050405020304" pitchFamily="18" charset="0"/>
                </a:rPr>
                <a:t>SN</a:t>
              </a:r>
            </a:p>
            <a:p>
              <a:r>
                <a:rPr lang="en-US" sz="2400" dirty="0">
                  <a:cs typeface="Times New Roman" panose="02020603050405020304" pitchFamily="18" charset="0"/>
                </a:rPr>
                <a:t>#3</a:t>
              </a:r>
            </a:p>
          </p:txBody>
        </p:sp>
        <p:sp>
          <p:nvSpPr>
            <p:cNvPr id="62" name="椭圆 61">
              <a:extLst>
                <a:ext uri="{FF2B5EF4-FFF2-40B4-BE49-F238E27FC236}">
                  <a16:creationId xmlns:a16="http://schemas.microsoft.com/office/drawing/2014/main" id="{09D262DC-4E36-4E7F-AA5A-33E8B9F0BDAF}"/>
                </a:ext>
              </a:extLst>
            </p:cNvPr>
            <p:cNvSpPr/>
            <p:nvPr/>
          </p:nvSpPr>
          <p:spPr>
            <a:xfrm>
              <a:off x="14116835" y="8295810"/>
              <a:ext cx="1024966" cy="502803"/>
            </a:xfrm>
            <a:prstGeom prst="ellipse">
              <a:avLst/>
            </a:prstGeom>
          </p:spPr>
          <p:style>
            <a:lnRef idx="2">
              <a:schemeClr val="dk1"/>
            </a:lnRef>
            <a:fillRef idx="1">
              <a:schemeClr val="lt1"/>
            </a:fillRef>
            <a:effectRef idx="0">
              <a:schemeClr val="dk1"/>
            </a:effectRef>
            <a:fontRef idx="minor">
              <a:schemeClr val="dk1"/>
            </a:fontRef>
          </p:style>
          <p:txBody>
            <a:bodyPr wrap="none" rtlCol="0" anchor="ctr"/>
            <a:lstStyle/>
            <a:p>
              <a:r>
                <a:rPr lang="en-US" sz="2400" dirty="0">
                  <a:cs typeface="Times New Roman" panose="02020603050405020304" pitchFamily="18" charset="0"/>
                </a:rPr>
                <a:t>2.0</a:t>
              </a:r>
            </a:p>
          </p:txBody>
        </p:sp>
        <p:sp>
          <p:nvSpPr>
            <p:cNvPr id="64" name="矩形: 圆角 63">
              <a:extLst>
                <a:ext uri="{FF2B5EF4-FFF2-40B4-BE49-F238E27FC236}">
                  <a16:creationId xmlns:a16="http://schemas.microsoft.com/office/drawing/2014/main" id="{73D7D261-6335-471A-A09A-379704510EDC}"/>
                </a:ext>
              </a:extLst>
            </p:cNvPr>
            <p:cNvSpPr/>
            <p:nvPr/>
          </p:nvSpPr>
          <p:spPr>
            <a:xfrm>
              <a:off x="15357012" y="8180997"/>
              <a:ext cx="1900949" cy="712830"/>
            </a:xfrm>
            <a:prstGeom prst="roundRect">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wrap="none" rtlCol="0" anchor="ctr"/>
            <a:lstStyle/>
            <a:p>
              <a:r>
                <a:rPr lang="en-US" sz="2400" dirty="0">
                  <a:cs typeface="Times New Roman" panose="02020603050405020304" pitchFamily="18" charset="0"/>
                </a:rPr>
                <a:t>SN </a:t>
              </a:r>
            </a:p>
            <a:p>
              <a:r>
                <a:rPr lang="en-US" sz="2400" dirty="0">
                  <a:cs typeface="Times New Roman" panose="02020603050405020304" pitchFamily="18" charset="0"/>
                </a:rPr>
                <a:t>#4</a:t>
              </a:r>
            </a:p>
          </p:txBody>
        </p:sp>
        <p:sp>
          <p:nvSpPr>
            <p:cNvPr id="65" name="椭圆 64">
              <a:extLst>
                <a:ext uri="{FF2B5EF4-FFF2-40B4-BE49-F238E27FC236}">
                  <a16:creationId xmlns:a16="http://schemas.microsoft.com/office/drawing/2014/main" id="{B679741E-EF71-4EDA-B8EC-534E31F41C28}"/>
                </a:ext>
              </a:extLst>
            </p:cNvPr>
            <p:cNvSpPr/>
            <p:nvPr/>
          </p:nvSpPr>
          <p:spPr>
            <a:xfrm>
              <a:off x="16170399" y="8265922"/>
              <a:ext cx="1024966" cy="502803"/>
            </a:xfrm>
            <a:prstGeom prst="ellipse">
              <a:avLst/>
            </a:prstGeom>
          </p:spPr>
          <p:style>
            <a:lnRef idx="2">
              <a:schemeClr val="dk1"/>
            </a:lnRef>
            <a:fillRef idx="1">
              <a:schemeClr val="lt1"/>
            </a:fillRef>
            <a:effectRef idx="0">
              <a:schemeClr val="dk1"/>
            </a:effectRef>
            <a:fontRef idx="minor">
              <a:schemeClr val="dk1"/>
            </a:fontRef>
          </p:style>
          <p:txBody>
            <a:bodyPr wrap="none" rtlCol="0" anchor="ctr"/>
            <a:lstStyle/>
            <a:p>
              <a:pPr algn="ctr"/>
              <a:r>
                <a:rPr lang="en-US" sz="2400" dirty="0">
                  <a:cs typeface="Times New Roman" panose="02020603050405020304" pitchFamily="18" charset="0"/>
                </a:rPr>
                <a:t>Tensor</a:t>
              </a:r>
            </a:p>
          </p:txBody>
        </p:sp>
        <p:sp>
          <p:nvSpPr>
            <p:cNvPr id="69" name="椭圆 68">
              <a:extLst>
                <a:ext uri="{FF2B5EF4-FFF2-40B4-BE49-F238E27FC236}">
                  <a16:creationId xmlns:a16="http://schemas.microsoft.com/office/drawing/2014/main" id="{888B3AE9-1339-470B-950F-75CB1687538C}"/>
                </a:ext>
              </a:extLst>
            </p:cNvPr>
            <p:cNvSpPr/>
            <p:nvPr/>
          </p:nvSpPr>
          <p:spPr>
            <a:xfrm>
              <a:off x="11318821" y="7038201"/>
              <a:ext cx="1902153" cy="502803"/>
            </a:xfrm>
            <a:prstGeom prst="ellipse">
              <a:avLst/>
            </a:prstGeom>
          </p:spPr>
          <p:style>
            <a:lnRef idx="2">
              <a:schemeClr val="dk1"/>
            </a:lnRef>
            <a:fillRef idx="1">
              <a:schemeClr val="lt1"/>
            </a:fillRef>
            <a:effectRef idx="0">
              <a:schemeClr val="dk1"/>
            </a:effectRef>
            <a:fontRef idx="minor">
              <a:schemeClr val="dk1"/>
            </a:fontRef>
          </p:style>
          <p:txBody>
            <a:bodyPr wrap="none" rtlCol="0" anchor="ctr"/>
            <a:lstStyle/>
            <a:p>
              <a:pPr algn="ctr"/>
              <a:r>
                <a:rPr lang="en-US" sz="2000" dirty="0">
                  <a:cs typeface="Times New Roman" panose="02020603050405020304" pitchFamily="18" charset="0"/>
                </a:rPr>
                <a:t>[Tensor, Tensor]</a:t>
              </a:r>
            </a:p>
          </p:txBody>
        </p:sp>
        <p:sp>
          <p:nvSpPr>
            <p:cNvPr id="71" name="矩形: 圆角 70">
              <a:extLst>
                <a:ext uri="{FF2B5EF4-FFF2-40B4-BE49-F238E27FC236}">
                  <a16:creationId xmlns:a16="http://schemas.microsoft.com/office/drawing/2014/main" id="{860C3F29-6462-4E59-A42A-9F329146622B}"/>
                </a:ext>
              </a:extLst>
            </p:cNvPr>
            <p:cNvSpPr/>
            <p:nvPr/>
          </p:nvSpPr>
          <p:spPr>
            <a:xfrm>
              <a:off x="11865627" y="5313235"/>
              <a:ext cx="2006332" cy="1027710"/>
            </a:xfrm>
            <a:prstGeom prst="roundRect">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wrap="none" rtlCol="0" anchor="ctr"/>
            <a:lstStyle/>
            <a:p>
              <a:r>
                <a:rPr lang="en-US" sz="2400" dirty="0">
                  <a:cs typeface="Times New Roman" panose="02020603050405020304" pitchFamily="18" charset="0"/>
                </a:rPr>
                <a:t>SN</a:t>
              </a:r>
            </a:p>
            <a:p>
              <a:r>
                <a:rPr lang="en-US" sz="2400" dirty="0">
                  <a:cs typeface="Times New Roman" panose="02020603050405020304" pitchFamily="18" charset="0"/>
                </a:rPr>
                <a:t>#0</a:t>
              </a:r>
            </a:p>
            <a:p>
              <a:r>
                <a:rPr lang="en-US" dirty="0">
                  <a:cs typeface="Times New Roman" panose="02020603050405020304" pitchFamily="18" charset="0"/>
                </a:rPr>
                <a:t>(external)</a:t>
              </a:r>
            </a:p>
          </p:txBody>
        </p:sp>
        <p:sp>
          <p:nvSpPr>
            <p:cNvPr id="73" name="椭圆 72">
              <a:extLst>
                <a:ext uri="{FF2B5EF4-FFF2-40B4-BE49-F238E27FC236}">
                  <a16:creationId xmlns:a16="http://schemas.microsoft.com/office/drawing/2014/main" id="{40F18120-C12B-46C4-8284-F0CB8B20E57A}"/>
                </a:ext>
              </a:extLst>
            </p:cNvPr>
            <p:cNvSpPr/>
            <p:nvPr/>
          </p:nvSpPr>
          <p:spPr>
            <a:xfrm>
              <a:off x="12627582" y="5409288"/>
              <a:ext cx="1024966" cy="714777"/>
            </a:xfrm>
            <a:prstGeom prst="ellipse">
              <a:avLst/>
            </a:prstGeom>
          </p:spPr>
          <p:style>
            <a:lnRef idx="2">
              <a:schemeClr val="dk1"/>
            </a:lnRef>
            <a:fillRef idx="1">
              <a:schemeClr val="lt1"/>
            </a:fillRef>
            <a:effectRef idx="0">
              <a:schemeClr val="dk1"/>
            </a:effectRef>
            <a:fontRef idx="minor">
              <a:schemeClr val="dk1"/>
            </a:fontRef>
          </p:style>
          <p:txBody>
            <a:bodyPr wrap="none" rtlCol="0" anchor="ctr"/>
            <a:lstStyle/>
            <a:p>
              <a:pPr algn="ctr">
                <a:lnSpc>
                  <a:spcPct val="80000"/>
                </a:lnSpc>
              </a:pPr>
              <a:endParaRPr lang="en-US" sz="2400" dirty="0">
                <a:cs typeface="Times New Roman" panose="02020603050405020304" pitchFamily="18" charset="0"/>
              </a:endParaRPr>
            </a:p>
          </p:txBody>
        </p:sp>
        <p:cxnSp>
          <p:nvCxnSpPr>
            <p:cNvPr id="74" name="连接符: 曲线 73">
              <a:extLst>
                <a:ext uri="{FF2B5EF4-FFF2-40B4-BE49-F238E27FC236}">
                  <a16:creationId xmlns:a16="http://schemas.microsoft.com/office/drawing/2014/main" id="{8FB9F7F4-6D5E-41E1-A478-754E7792651D}"/>
                </a:ext>
              </a:extLst>
            </p:cNvPr>
            <p:cNvCxnSpPr>
              <a:cxnSpLocks/>
              <a:stCxn id="73" idx="4"/>
              <a:endCxn id="54" idx="0"/>
            </p:cNvCxnSpPr>
            <p:nvPr/>
          </p:nvCxnSpPr>
          <p:spPr>
            <a:xfrm rot="5400000">
              <a:off x="12051218" y="5815162"/>
              <a:ext cx="779945" cy="1397750"/>
            </a:xfrm>
            <a:prstGeom prst="curvedConnector3">
              <a:avLst>
                <a:gd name="adj1" fmla="val 50000"/>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5" name="连接符: 曲线 74">
              <a:extLst>
                <a:ext uri="{FF2B5EF4-FFF2-40B4-BE49-F238E27FC236}">
                  <a16:creationId xmlns:a16="http://schemas.microsoft.com/office/drawing/2014/main" id="{BC06DDFF-72A5-4626-AC54-087DF8C16BDA}"/>
                </a:ext>
              </a:extLst>
            </p:cNvPr>
            <p:cNvCxnSpPr>
              <a:cxnSpLocks/>
              <a:stCxn id="73" idx="4"/>
              <a:endCxn id="61" idx="0"/>
            </p:cNvCxnSpPr>
            <p:nvPr/>
          </p:nvCxnSpPr>
          <p:spPr>
            <a:xfrm rot="16200000" flipH="1">
              <a:off x="12684685" y="6579446"/>
              <a:ext cx="2049952" cy="1139187"/>
            </a:xfrm>
            <a:prstGeom prst="curvedConnector3">
              <a:avLst>
                <a:gd name="adj1" fmla="val 50000"/>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6" name="连接符: 曲线 75">
              <a:extLst>
                <a:ext uri="{FF2B5EF4-FFF2-40B4-BE49-F238E27FC236}">
                  <a16:creationId xmlns:a16="http://schemas.microsoft.com/office/drawing/2014/main" id="{B6458BCB-2D7D-469C-A030-0230D5CC5893}"/>
                </a:ext>
              </a:extLst>
            </p:cNvPr>
            <p:cNvCxnSpPr>
              <a:cxnSpLocks/>
              <a:stCxn id="57" idx="4"/>
              <a:endCxn id="58" idx="0"/>
            </p:cNvCxnSpPr>
            <p:nvPr/>
          </p:nvCxnSpPr>
          <p:spPr>
            <a:xfrm rot="16200000" flipH="1">
              <a:off x="11019883" y="7498493"/>
              <a:ext cx="639993" cy="725014"/>
            </a:xfrm>
            <a:prstGeom prst="curvedConnector3">
              <a:avLst>
                <a:gd name="adj1" fmla="val 50000"/>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9" name="连接符: 曲线 78">
              <a:extLst>
                <a:ext uri="{FF2B5EF4-FFF2-40B4-BE49-F238E27FC236}">
                  <a16:creationId xmlns:a16="http://schemas.microsoft.com/office/drawing/2014/main" id="{BFC20766-079C-4AC9-97E9-C9BD46614E5F}"/>
                </a:ext>
              </a:extLst>
            </p:cNvPr>
            <p:cNvCxnSpPr>
              <a:cxnSpLocks/>
              <a:stCxn id="69" idx="4"/>
              <a:endCxn id="58" idx="0"/>
            </p:cNvCxnSpPr>
            <p:nvPr/>
          </p:nvCxnSpPr>
          <p:spPr>
            <a:xfrm rot="5400000">
              <a:off x="11666146" y="7577244"/>
              <a:ext cx="639993" cy="567512"/>
            </a:xfrm>
            <a:prstGeom prst="curvedConnector3">
              <a:avLst>
                <a:gd name="adj1" fmla="val 50000"/>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0" name="连接符: 曲线 79">
              <a:extLst>
                <a:ext uri="{FF2B5EF4-FFF2-40B4-BE49-F238E27FC236}">
                  <a16:creationId xmlns:a16="http://schemas.microsoft.com/office/drawing/2014/main" id="{1E1400B3-0047-4368-A564-D49E18AB6490}"/>
                </a:ext>
              </a:extLst>
            </p:cNvPr>
            <p:cNvCxnSpPr>
              <a:cxnSpLocks/>
              <a:stCxn id="69" idx="4"/>
              <a:endCxn id="64" idx="0"/>
            </p:cNvCxnSpPr>
            <p:nvPr/>
          </p:nvCxnSpPr>
          <p:spPr>
            <a:xfrm rot="16200000" flipH="1">
              <a:off x="13968696" y="5842205"/>
              <a:ext cx="639993" cy="4037589"/>
            </a:xfrm>
            <a:prstGeom prst="curvedConnector3">
              <a:avLst>
                <a:gd name="adj1" fmla="val 50000"/>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连接符: 曲线 81">
              <a:extLst>
                <a:ext uri="{FF2B5EF4-FFF2-40B4-BE49-F238E27FC236}">
                  <a16:creationId xmlns:a16="http://schemas.microsoft.com/office/drawing/2014/main" id="{C0D15DF8-A293-447C-B702-5B3D658497D1}"/>
                </a:ext>
              </a:extLst>
            </p:cNvPr>
            <p:cNvCxnSpPr>
              <a:cxnSpLocks/>
              <a:stCxn id="56" idx="4"/>
              <a:endCxn id="58" idx="0"/>
            </p:cNvCxnSpPr>
            <p:nvPr/>
          </p:nvCxnSpPr>
          <p:spPr>
            <a:xfrm rot="5400000">
              <a:off x="13193626" y="6016337"/>
              <a:ext cx="673420" cy="3655900"/>
            </a:xfrm>
            <a:prstGeom prst="curvedConnector3">
              <a:avLst>
                <a:gd name="adj1" fmla="val 50000"/>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3" name="连接符: 曲线 82">
              <a:extLst>
                <a:ext uri="{FF2B5EF4-FFF2-40B4-BE49-F238E27FC236}">
                  <a16:creationId xmlns:a16="http://schemas.microsoft.com/office/drawing/2014/main" id="{1485B741-F001-4867-8C78-3D731C320B5F}"/>
                </a:ext>
              </a:extLst>
            </p:cNvPr>
            <p:cNvCxnSpPr>
              <a:cxnSpLocks/>
              <a:stCxn id="56" idx="4"/>
              <a:endCxn id="64" idx="0"/>
            </p:cNvCxnSpPr>
            <p:nvPr/>
          </p:nvCxnSpPr>
          <p:spPr>
            <a:xfrm rot="16200000" flipH="1">
              <a:off x="15496176" y="7369686"/>
              <a:ext cx="673420" cy="949201"/>
            </a:xfrm>
            <a:prstGeom prst="curvedConnector3">
              <a:avLst>
                <a:gd name="adj1" fmla="val 50000"/>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7" name="矩形 86">
              <a:extLst>
                <a:ext uri="{FF2B5EF4-FFF2-40B4-BE49-F238E27FC236}">
                  <a16:creationId xmlns:a16="http://schemas.microsoft.com/office/drawing/2014/main" id="{0F10D547-720E-4CC2-91F5-67797E0EDAC7}"/>
                </a:ext>
              </a:extLst>
            </p:cNvPr>
            <p:cNvSpPr/>
            <p:nvPr/>
          </p:nvSpPr>
          <p:spPr>
            <a:xfrm>
              <a:off x="10127440" y="5188279"/>
              <a:ext cx="7184367" cy="38969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cxnSp>
        <p:nvCxnSpPr>
          <p:cNvPr id="53" name="直接箭头连接符 52">
            <a:extLst>
              <a:ext uri="{FF2B5EF4-FFF2-40B4-BE49-F238E27FC236}">
                <a16:creationId xmlns:a16="http://schemas.microsoft.com/office/drawing/2014/main" id="{2EBF3C5F-2D9A-42DF-985E-9C5AA6C35BFC}"/>
              </a:ext>
            </a:extLst>
          </p:cNvPr>
          <p:cNvCxnSpPr>
            <a:cxnSpLocks/>
            <a:endCxn id="52" idx="3"/>
          </p:cNvCxnSpPr>
          <p:nvPr/>
        </p:nvCxnSpPr>
        <p:spPr>
          <a:xfrm flipH="1">
            <a:off x="6568317" y="3778867"/>
            <a:ext cx="2668100" cy="605644"/>
          </a:xfrm>
          <a:prstGeom prst="straightConnector1">
            <a:avLst/>
          </a:prstGeom>
          <a:ln>
            <a:solidFill>
              <a:srgbClr val="C00000"/>
            </a:solidFill>
            <a:prstDash val="dash"/>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55" name="文本框 54">
            <a:extLst>
              <a:ext uri="{FF2B5EF4-FFF2-40B4-BE49-F238E27FC236}">
                <a16:creationId xmlns:a16="http://schemas.microsoft.com/office/drawing/2014/main" id="{0C9F98E3-38AF-464E-82B5-CC5D6C298C00}"/>
              </a:ext>
            </a:extLst>
          </p:cNvPr>
          <p:cNvSpPr txBox="1"/>
          <p:nvPr/>
        </p:nvSpPr>
        <p:spPr>
          <a:xfrm rot="20653411">
            <a:off x="6531371" y="3492294"/>
            <a:ext cx="2125124" cy="646331"/>
          </a:xfrm>
          <a:prstGeom prst="rect">
            <a:avLst/>
          </a:prstGeom>
          <a:noFill/>
        </p:spPr>
        <p:txBody>
          <a:bodyPr wrap="square">
            <a:spAutoFit/>
          </a:bodyPr>
          <a:lstStyle/>
          <a:p>
            <a:r>
              <a:rPr lang="en-US" b="1" dirty="0">
                <a:solidFill>
                  <a:srgbClr val="C00000"/>
                </a:solidFill>
                <a:effectLst/>
              </a:rPr>
              <a:t>new node for</a:t>
            </a:r>
          </a:p>
          <a:p>
            <a:r>
              <a:rPr lang="en-US" b="0" dirty="0">
                <a:solidFill>
                  <a:srgbClr val="C00000"/>
                </a:solidFill>
                <a:effectLst/>
                <a:latin typeface="Consolas" panose="020B0609020204030204" pitchFamily="49" charset="0"/>
              </a:rPr>
              <a:t>tuple(x)</a:t>
            </a:r>
            <a:endParaRPr lang="en-US" dirty="0">
              <a:solidFill>
                <a:srgbClr val="C00000"/>
              </a:solidFill>
            </a:endParaRPr>
          </a:p>
        </p:txBody>
      </p:sp>
      <p:sp>
        <p:nvSpPr>
          <p:cNvPr id="112" name="文本框 111">
            <a:extLst>
              <a:ext uri="{FF2B5EF4-FFF2-40B4-BE49-F238E27FC236}">
                <a16:creationId xmlns:a16="http://schemas.microsoft.com/office/drawing/2014/main" id="{D1F98B51-1C02-46B1-B593-1E68E1FFD27B}"/>
              </a:ext>
            </a:extLst>
          </p:cNvPr>
          <p:cNvSpPr txBox="1"/>
          <p:nvPr/>
        </p:nvSpPr>
        <p:spPr>
          <a:xfrm>
            <a:off x="3569381" y="4550275"/>
            <a:ext cx="471604" cy="400110"/>
          </a:xfrm>
          <a:prstGeom prst="rect">
            <a:avLst/>
          </a:prstGeom>
          <a:noFill/>
        </p:spPr>
        <p:txBody>
          <a:bodyPr wrap="none" rtlCol="0">
            <a:spAutoFit/>
          </a:bodyPr>
          <a:lstStyle/>
          <a:p>
            <a:r>
              <a:rPr lang="en-US" sz="2000" dirty="0"/>
              <a:t>[0]</a:t>
            </a:r>
          </a:p>
        </p:txBody>
      </p:sp>
      <p:sp>
        <p:nvSpPr>
          <p:cNvPr id="113" name="文本框 112">
            <a:extLst>
              <a:ext uri="{FF2B5EF4-FFF2-40B4-BE49-F238E27FC236}">
                <a16:creationId xmlns:a16="http://schemas.microsoft.com/office/drawing/2014/main" id="{60767C23-6534-4CAA-95C3-A8072B67C106}"/>
              </a:ext>
            </a:extLst>
          </p:cNvPr>
          <p:cNvSpPr txBox="1"/>
          <p:nvPr/>
        </p:nvSpPr>
        <p:spPr>
          <a:xfrm>
            <a:off x="6207273" y="4668401"/>
            <a:ext cx="471604" cy="400110"/>
          </a:xfrm>
          <a:prstGeom prst="rect">
            <a:avLst/>
          </a:prstGeom>
          <a:noFill/>
        </p:spPr>
        <p:txBody>
          <a:bodyPr wrap="none" rtlCol="0">
            <a:spAutoFit/>
          </a:bodyPr>
          <a:lstStyle/>
          <a:p>
            <a:r>
              <a:rPr lang="en-US" sz="2000" dirty="0"/>
              <a:t>[1]</a:t>
            </a:r>
          </a:p>
        </p:txBody>
      </p:sp>
      <p:sp>
        <p:nvSpPr>
          <p:cNvPr id="36" name="文本框 35">
            <a:extLst>
              <a:ext uri="{FF2B5EF4-FFF2-40B4-BE49-F238E27FC236}">
                <a16:creationId xmlns:a16="http://schemas.microsoft.com/office/drawing/2014/main" id="{0413C88C-FF1C-45F6-A46C-9A428B856D24}"/>
              </a:ext>
            </a:extLst>
          </p:cNvPr>
          <p:cNvSpPr txBox="1"/>
          <p:nvPr/>
        </p:nvSpPr>
        <p:spPr>
          <a:xfrm>
            <a:off x="1824489" y="6194729"/>
            <a:ext cx="2703882" cy="461665"/>
          </a:xfrm>
          <a:prstGeom prst="rect">
            <a:avLst/>
          </a:prstGeom>
          <a:noFill/>
        </p:spPr>
        <p:txBody>
          <a:bodyPr wrap="none" rtlCol="0">
            <a:spAutoFit/>
          </a:bodyPr>
          <a:lstStyle/>
          <a:p>
            <a:r>
              <a:rPr lang="en-US" sz="2400" dirty="0"/>
              <a:t>The reference graph</a:t>
            </a:r>
          </a:p>
        </p:txBody>
      </p:sp>
    </p:spTree>
    <p:extLst>
      <p:ext uri="{BB962C8B-B14F-4D97-AF65-F5344CB8AC3E}">
        <p14:creationId xmlns:p14="http://schemas.microsoft.com/office/powerpoint/2010/main" val="24175268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D5BD03-237F-40B2-B9DE-879B4077237B}"/>
              </a:ext>
            </a:extLst>
          </p:cNvPr>
          <p:cNvSpPr>
            <a:spLocks noGrp="1"/>
          </p:cNvSpPr>
          <p:nvPr>
            <p:ph type="title"/>
          </p:nvPr>
        </p:nvSpPr>
        <p:spPr/>
        <p:txBody>
          <a:bodyPr/>
          <a:lstStyle/>
          <a:p>
            <a:r>
              <a:rPr lang="en-US" dirty="0"/>
              <a:t>Reference Graph</a:t>
            </a:r>
          </a:p>
        </p:txBody>
      </p:sp>
      <p:sp>
        <p:nvSpPr>
          <p:cNvPr id="3" name="内容占位符 2">
            <a:extLst>
              <a:ext uri="{FF2B5EF4-FFF2-40B4-BE49-F238E27FC236}">
                <a16:creationId xmlns:a16="http://schemas.microsoft.com/office/drawing/2014/main" id="{C6128B41-3D5F-4267-8ACE-D991079DC2D7}"/>
              </a:ext>
            </a:extLst>
          </p:cNvPr>
          <p:cNvSpPr>
            <a:spLocks noGrp="1"/>
          </p:cNvSpPr>
          <p:nvPr>
            <p:ph idx="1"/>
          </p:nvPr>
        </p:nvSpPr>
        <p:spPr/>
        <p:txBody>
          <a:bodyPr/>
          <a:lstStyle/>
          <a:p>
            <a:endParaRPr lang="en-US" dirty="0"/>
          </a:p>
        </p:txBody>
      </p:sp>
      <p:sp>
        <p:nvSpPr>
          <p:cNvPr id="4" name="灯片编号占位符 3">
            <a:extLst>
              <a:ext uri="{FF2B5EF4-FFF2-40B4-BE49-F238E27FC236}">
                <a16:creationId xmlns:a16="http://schemas.microsoft.com/office/drawing/2014/main" id="{5B48BC31-9F28-4257-98C3-96DF3C155423}"/>
              </a:ext>
            </a:extLst>
          </p:cNvPr>
          <p:cNvSpPr>
            <a:spLocks noGrp="1"/>
          </p:cNvSpPr>
          <p:nvPr>
            <p:ph type="sldNum" sz="quarter" idx="4"/>
          </p:nvPr>
        </p:nvSpPr>
        <p:spPr>
          <a:xfrm>
            <a:off x="11778342" y="6618588"/>
            <a:ext cx="1066800" cy="206049"/>
          </a:xfrm>
        </p:spPr>
        <p:txBody>
          <a:bodyPr/>
          <a:lstStyle/>
          <a:p>
            <a:fld id="{A20E5029-513D-4C5A-B99E-82F8E1FDD8A9}" type="slidenum">
              <a:rPr lang="en-US" smtClean="0"/>
              <a:t>25</a:t>
            </a:fld>
            <a:endParaRPr lang="en-US"/>
          </a:p>
        </p:txBody>
      </p:sp>
      <p:sp>
        <p:nvSpPr>
          <p:cNvPr id="66" name="文本框 65">
            <a:extLst>
              <a:ext uri="{FF2B5EF4-FFF2-40B4-BE49-F238E27FC236}">
                <a16:creationId xmlns:a16="http://schemas.microsoft.com/office/drawing/2014/main" id="{F2ADD148-669C-4DDC-8D2E-BA7EDF1CACDD}"/>
              </a:ext>
            </a:extLst>
          </p:cNvPr>
          <p:cNvSpPr txBox="1"/>
          <p:nvPr/>
        </p:nvSpPr>
        <p:spPr>
          <a:xfrm>
            <a:off x="7853942" y="2328892"/>
            <a:ext cx="4222421" cy="3046988"/>
          </a:xfrm>
          <a:prstGeom prst="rect">
            <a:avLst/>
          </a:prstGeom>
          <a:solidFill>
            <a:schemeClr val="accent6">
              <a:lumMod val="20000"/>
              <a:lumOff val="80000"/>
            </a:schemeClr>
          </a:solidFill>
          <a:ln>
            <a:solidFill>
              <a:schemeClr val="tx1"/>
            </a:solidFill>
          </a:ln>
        </p:spPr>
        <p:txBody>
          <a:bodyPr wrap="square">
            <a:spAutoFit/>
          </a:bodyPr>
          <a:lstStyle/>
          <a:p>
            <a:r>
              <a:rPr lang="en-US" sz="2400" b="0" dirty="0">
                <a:solidFill>
                  <a:srgbClr val="0000FF"/>
                </a:solidFill>
                <a:effectLst/>
                <a:latin typeface="Consolas" panose="020B0609020204030204" pitchFamily="49" charset="0"/>
              </a:rPr>
              <a:t>def</a:t>
            </a:r>
            <a:r>
              <a:rPr lang="en-US" sz="2400" b="0" dirty="0">
                <a:solidFill>
                  <a:srgbClr val="3B3B3B"/>
                </a:solidFill>
                <a:effectLst/>
                <a:latin typeface="Consolas" panose="020B0609020204030204" pitchFamily="49" charset="0"/>
              </a:rPr>
              <a:t> </a:t>
            </a:r>
            <a:r>
              <a:rPr lang="en-US" sz="2400" b="0" dirty="0">
                <a:solidFill>
                  <a:srgbClr val="795E26"/>
                </a:solidFill>
                <a:effectLst/>
                <a:latin typeface="Consolas" panose="020B0609020204030204" pitchFamily="49" charset="0"/>
              </a:rPr>
              <a:t>f</a:t>
            </a:r>
            <a:r>
              <a:rPr lang="en-US" sz="2400" b="0" dirty="0">
                <a:solidFill>
                  <a:srgbClr val="3B3B3B"/>
                </a:solidFill>
                <a:effectLst/>
                <a:latin typeface="Consolas" panose="020B0609020204030204" pitchFamily="49" charset="0"/>
              </a:rPr>
              <a:t>(</a:t>
            </a:r>
            <a:r>
              <a:rPr lang="en-US" sz="2400" b="0" dirty="0">
                <a:solidFill>
                  <a:srgbClr val="001080"/>
                </a:solidFill>
                <a:effectLst/>
                <a:latin typeface="Consolas" panose="020B0609020204030204" pitchFamily="49" charset="0"/>
              </a:rPr>
              <a:t>x</a:t>
            </a:r>
            <a:r>
              <a:rPr lang="en-US" sz="2400" b="0" dirty="0">
                <a:solidFill>
                  <a:srgbClr val="3B3B3B"/>
                </a:solidFill>
                <a:effectLst/>
                <a:latin typeface="Consolas" panose="020B0609020204030204" pitchFamily="49" charset="0"/>
              </a:rPr>
              <a:t>, </a:t>
            </a:r>
            <a:r>
              <a:rPr lang="en-US" sz="2400" b="0" dirty="0">
                <a:solidFill>
                  <a:srgbClr val="001080"/>
                </a:solidFill>
                <a:effectLst/>
                <a:latin typeface="Consolas" panose="020B0609020204030204" pitchFamily="49" charset="0"/>
              </a:rPr>
              <a:t>y</a:t>
            </a:r>
            <a:r>
              <a:rPr lang="en-US" sz="2400" b="0" dirty="0">
                <a:solidFill>
                  <a:srgbClr val="3B3B3B"/>
                </a:solidFill>
                <a:effectLst/>
                <a:latin typeface="Consolas" panose="020B0609020204030204" pitchFamily="49" charset="0"/>
              </a:rPr>
              <a:t>):</a:t>
            </a:r>
          </a:p>
          <a:p>
            <a:r>
              <a:rPr lang="en-US" sz="2400" dirty="0">
                <a:solidFill>
                  <a:srgbClr val="3B3B3B"/>
                </a:solidFill>
                <a:latin typeface="Consolas" panose="020B0609020204030204" pitchFamily="49" charset="0"/>
              </a:rPr>
              <a:t>  </a:t>
            </a:r>
            <a:r>
              <a:rPr lang="en-US" sz="2400" b="0" dirty="0">
                <a:solidFill>
                  <a:srgbClr val="001080"/>
                </a:solidFill>
                <a:effectLst/>
                <a:latin typeface="Consolas" panose="020B0609020204030204" pitchFamily="49" charset="0"/>
              </a:rPr>
              <a:t>x</a:t>
            </a:r>
            <a:r>
              <a:rPr lang="en-US" sz="2400" b="0" dirty="0">
                <a:solidFill>
                  <a:srgbClr val="3B3B3B"/>
                </a:solidFill>
                <a:effectLst/>
                <a:latin typeface="Consolas" panose="020B0609020204030204" pitchFamily="49" charset="0"/>
              </a:rPr>
              <a:t>[</a:t>
            </a:r>
            <a:r>
              <a:rPr lang="en-US" sz="2400" b="0" dirty="0">
                <a:solidFill>
                  <a:srgbClr val="098658"/>
                </a:solidFill>
                <a:effectLst/>
                <a:latin typeface="Consolas" panose="020B0609020204030204" pitchFamily="49" charset="0"/>
              </a:rPr>
              <a:t>0</a:t>
            </a:r>
            <a:r>
              <a:rPr lang="en-US" sz="2400" b="0" dirty="0">
                <a:solidFill>
                  <a:srgbClr val="3B3B3B"/>
                </a:solidFill>
                <a:effectLst/>
                <a:latin typeface="Consolas" panose="020B0609020204030204" pitchFamily="49" charset="0"/>
              </a:rPr>
              <a:t>] </a:t>
            </a:r>
            <a:r>
              <a:rPr lang="en-US" sz="2400" b="0" dirty="0">
                <a:solidFill>
                  <a:srgbClr val="000000"/>
                </a:solidFill>
                <a:effectLst/>
                <a:latin typeface="Consolas" panose="020B0609020204030204" pitchFamily="49" charset="0"/>
              </a:rPr>
              <a:t>+=</a:t>
            </a:r>
            <a:r>
              <a:rPr lang="en-US" sz="2400" b="0" dirty="0">
                <a:solidFill>
                  <a:srgbClr val="3B3B3B"/>
                </a:solidFill>
                <a:effectLst/>
                <a:latin typeface="Consolas" panose="020B0609020204030204" pitchFamily="49" charset="0"/>
              </a:rPr>
              <a:t> </a:t>
            </a:r>
            <a:r>
              <a:rPr lang="en-US" sz="2400" b="0" dirty="0">
                <a:solidFill>
                  <a:srgbClr val="001080"/>
                </a:solidFill>
                <a:effectLst/>
                <a:latin typeface="Consolas" panose="020B0609020204030204" pitchFamily="49" charset="0"/>
              </a:rPr>
              <a:t>y</a:t>
            </a:r>
          </a:p>
          <a:p>
            <a:r>
              <a:rPr lang="en-US" sz="2400" b="0" dirty="0">
                <a:solidFill>
                  <a:srgbClr val="001080"/>
                </a:solidFill>
                <a:effectLst/>
                <a:latin typeface="Consolas" panose="020B0609020204030204" pitchFamily="49" charset="0"/>
              </a:rPr>
              <a:t>  </a:t>
            </a:r>
            <a:r>
              <a:rPr lang="en-US" sz="2400" b="0" dirty="0" err="1">
                <a:solidFill>
                  <a:srgbClr val="001080"/>
                </a:solidFill>
                <a:effectLst/>
                <a:latin typeface="Consolas" panose="020B0609020204030204" pitchFamily="49" charset="0"/>
              </a:rPr>
              <a:t>x</a:t>
            </a:r>
            <a:r>
              <a:rPr lang="en-US" sz="2400" b="0" dirty="0" err="1">
                <a:solidFill>
                  <a:srgbClr val="3B3B3B"/>
                </a:solidFill>
                <a:effectLst/>
                <a:latin typeface="Consolas" panose="020B0609020204030204" pitchFamily="49" charset="0"/>
              </a:rPr>
              <a:t>.append</a:t>
            </a:r>
            <a:r>
              <a:rPr lang="en-US" sz="2400" b="0" dirty="0">
                <a:solidFill>
                  <a:srgbClr val="3B3B3B"/>
                </a:solidFill>
                <a:effectLst/>
                <a:latin typeface="Consolas" panose="020B0609020204030204" pitchFamily="49" charset="0"/>
              </a:rPr>
              <a:t>(</a:t>
            </a:r>
            <a:r>
              <a:rPr lang="en-US" sz="2400" b="0" dirty="0">
                <a:solidFill>
                  <a:srgbClr val="001080"/>
                </a:solidFill>
                <a:effectLst/>
                <a:latin typeface="Consolas" panose="020B0609020204030204" pitchFamily="49" charset="0"/>
              </a:rPr>
              <a:t>x</a:t>
            </a:r>
            <a:r>
              <a:rPr lang="en-US" sz="2400" b="0" dirty="0">
                <a:solidFill>
                  <a:srgbClr val="3B3B3B"/>
                </a:solidFill>
                <a:effectLst/>
                <a:latin typeface="Consolas" panose="020B0609020204030204" pitchFamily="49" charset="0"/>
              </a:rPr>
              <a:t>[</a:t>
            </a:r>
            <a:r>
              <a:rPr lang="en-US" sz="2400" b="0" dirty="0">
                <a:solidFill>
                  <a:srgbClr val="098658"/>
                </a:solidFill>
                <a:effectLst/>
                <a:latin typeface="Consolas" panose="020B0609020204030204" pitchFamily="49" charset="0"/>
              </a:rPr>
              <a:t>0</a:t>
            </a:r>
            <a:r>
              <a:rPr lang="en-US" sz="2400" b="0" dirty="0">
                <a:solidFill>
                  <a:srgbClr val="3B3B3B"/>
                </a:solidFill>
                <a:effectLst/>
                <a:latin typeface="Consolas" panose="020B0609020204030204" pitchFamily="49" charset="0"/>
              </a:rPr>
              <a:t>]</a:t>
            </a:r>
            <a:r>
              <a:rPr lang="en-US" sz="2400" b="0" dirty="0">
                <a:solidFill>
                  <a:srgbClr val="000000"/>
                </a:solidFill>
                <a:effectLst/>
                <a:latin typeface="Consolas" panose="020B0609020204030204" pitchFamily="49" charset="0"/>
              </a:rPr>
              <a:t>*</a:t>
            </a:r>
            <a:r>
              <a:rPr lang="en-US" sz="2400" b="0" dirty="0">
                <a:solidFill>
                  <a:srgbClr val="001080"/>
                </a:solidFill>
                <a:effectLst/>
                <a:latin typeface="Consolas" panose="020B0609020204030204" pitchFamily="49" charset="0"/>
              </a:rPr>
              <a:t>y</a:t>
            </a:r>
            <a:r>
              <a:rPr lang="en-US" sz="2400" b="0" dirty="0">
                <a:solidFill>
                  <a:srgbClr val="3B3B3B"/>
                </a:solidFill>
                <a:effectLst/>
                <a:latin typeface="Consolas" panose="020B0609020204030204" pitchFamily="49" charset="0"/>
              </a:rPr>
              <a:t>)</a:t>
            </a:r>
          </a:p>
          <a:p>
            <a:r>
              <a:rPr lang="en-US" sz="2400" b="0" dirty="0">
                <a:solidFill>
                  <a:srgbClr val="001080"/>
                </a:solidFill>
                <a:effectLst/>
                <a:latin typeface="Consolas" panose="020B0609020204030204" pitchFamily="49" charset="0"/>
              </a:rPr>
              <a:t>  a</a:t>
            </a:r>
            <a:r>
              <a:rPr lang="en-US" sz="2400" b="0" dirty="0">
                <a:solidFill>
                  <a:srgbClr val="3B3B3B"/>
                </a:solidFill>
                <a:effectLst/>
                <a:latin typeface="Consolas" panose="020B0609020204030204" pitchFamily="49" charset="0"/>
              </a:rPr>
              <a:t> </a:t>
            </a:r>
            <a:r>
              <a:rPr lang="en-US" sz="2400" b="0" dirty="0">
                <a:solidFill>
                  <a:srgbClr val="000000"/>
                </a:solidFill>
                <a:effectLst/>
                <a:latin typeface="Consolas" panose="020B0609020204030204" pitchFamily="49" charset="0"/>
              </a:rPr>
              <a:t>=</a:t>
            </a:r>
            <a:r>
              <a:rPr lang="en-US" sz="2400" b="0" dirty="0">
                <a:solidFill>
                  <a:srgbClr val="3B3B3B"/>
                </a:solidFill>
                <a:effectLst/>
                <a:latin typeface="Consolas" panose="020B0609020204030204" pitchFamily="49" charset="0"/>
              </a:rPr>
              <a:t> </a:t>
            </a:r>
            <a:r>
              <a:rPr lang="en-US" sz="2400" b="0" dirty="0">
                <a:solidFill>
                  <a:srgbClr val="267F99"/>
                </a:solidFill>
                <a:effectLst/>
                <a:latin typeface="Consolas" panose="020B0609020204030204" pitchFamily="49" charset="0"/>
              </a:rPr>
              <a:t>tuple</a:t>
            </a:r>
            <a:r>
              <a:rPr lang="en-US" sz="2400" b="0" dirty="0">
                <a:solidFill>
                  <a:srgbClr val="3B3B3B"/>
                </a:solidFill>
                <a:effectLst/>
                <a:latin typeface="Consolas" panose="020B0609020204030204" pitchFamily="49" charset="0"/>
              </a:rPr>
              <a:t>(</a:t>
            </a:r>
            <a:r>
              <a:rPr lang="en-US" sz="2400" b="0" dirty="0">
                <a:solidFill>
                  <a:srgbClr val="001080"/>
                </a:solidFill>
                <a:effectLst/>
                <a:latin typeface="Consolas" panose="020B0609020204030204" pitchFamily="49" charset="0"/>
              </a:rPr>
              <a:t>x</a:t>
            </a:r>
            <a:r>
              <a:rPr lang="en-US" sz="2400" b="0" dirty="0">
                <a:solidFill>
                  <a:srgbClr val="3B3B3B"/>
                </a:solidFill>
                <a:effectLst/>
                <a:latin typeface="Consolas" panose="020B0609020204030204" pitchFamily="49" charset="0"/>
              </a:rPr>
              <a:t>)</a:t>
            </a:r>
          </a:p>
          <a:p>
            <a:r>
              <a:rPr lang="en-US" sz="2400" b="0" dirty="0">
                <a:solidFill>
                  <a:srgbClr val="3B3B3B"/>
                </a:solidFill>
                <a:effectLst/>
                <a:latin typeface="Consolas" panose="020B0609020204030204" pitchFamily="49" charset="0"/>
              </a:rPr>
              <a:t>  ......</a:t>
            </a:r>
          </a:p>
          <a:p>
            <a:br>
              <a:rPr lang="en-US" sz="2400" b="0" dirty="0">
                <a:solidFill>
                  <a:srgbClr val="3B3B3B"/>
                </a:solidFill>
                <a:effectLst/>
                <a:latin typeface="Consolas" panose="020B0609020204030204" pitchFamily="49" charset="0"/>
              </a:rPr>
            </a:br>
            <a:r>
              <a:rPr lang="en-US" sz="2400" b="0" dirty="0">
                <a:solidFill>
                  <a:srgbClr val="001080"/>
                </a:solidFill>
                <a:effectLst/>
                <a:latin typeface="Consolas" panose="020B0609020204030204" pitchFamily="49" charset="0"/>
              </a:rPr>
              <a:t>tensor</a:t>
            </a:r>
            <a:r>
              <a:rPr lang="en-US" sz="2400" b="0" dirty="0">
                <a:solidFill>
                  <a:srgbClr val="000000"/>
                </a:solidFill>
                <a:effectLst/>
                <a:latin typeface="Consolas" panose="020B0609020204030204" pitchFamily="49" charset="0"/>
              </a:rPr>
              <a:t>=</a:t>
            </a:r>
            <a:r>
              <a:rPr lang="en-US" sz="2400" b="0" dirty="0" err="1">
                <a:solidFill>
                  <a:srgbClr val="3B3B3B"/>
                </a:solidFill>
                <a:effectLst/>
                <a:latin typeface="Consolas" panose="020B0609020204030204" pitchFamily="49" charset="0"/>
              </a:rPr>
              <a:t>torch.rand</a:t>
            </a:r>
            <a:r>
              <a:rPr lang="en-US" sz="2400" b="0" dirty="0">
                <a:solidFill>
                  <a:srgbClr val="3B3B3B"/>
                </a:solidFill>
                <a:effectLst/>
                <a:latin typeface="Consolas" panose="020B0609020204030204" pitchFamily="49" charset="0"/>
              </a:rPr>
              <a:t>((</a:t>
            </a:r>
            <a:r>
              <a:rPr lang="en-US" sz="2400" b="0" dirty="0">
                <a:solidFill>
                  <a:srgbClr val="098658"/>
                </a:solidFill>
                <a:effectLst/>
                <a:latin typeface="Consolas" panose="020B0609020204030204" pitchFamily="49" charset="0"/>
              </a:rPr>
              <a:t>3</a:t>
            </a:r>
            <a:r>
              <a:rPr lang="en-US" sz="2400" b="0" dirty="0">
                <a:solidFill>
                  <a:srgbClr val="3B3B3B"/>
                </a:solidFill>
                <a:effectLst/>
                <a:latin typeface="Consolas" panose="020B0609020204030204" pitchFamily="49" charset="0"/>
              </a:rPr>
              <a:t>,</a:t>
            </a:r>
            <a:r>
              <a:rPr lang="en-US" sz="2400" b="0" dirty="0">
                <a:solidFill>
                  <a:srgbClr val="098658"/>
                </a:solidFill>
                <a:effectLst/>
                <a:latin typeface="Consolas" panose="020B0609020204030204" pitchFamily="49" charset="0"/>
              </a:rPr>
              <a:t>3</a:t>
            </a:r>
            <a:r>
              <a:rPr lang="en-US" sz="2400" b="0" dirty="0">
                <a:solidFill>
                  <a:srgbClr val="3B3B3B"/>
                </a:solidFill>
                <a:effectLst/>
                <a:latin typeface="Consolas" panose="020B0609020204030204" pitchFamily="49" charset="0"/>
              </a:rPr>
              <a:t>)) </a:t>
            </a:r>
          </a:p>
          <a:p>
            <a:r>
              <a:rPr lang="en-US" sz="2400" b="0" dirty="0">
                <a:solidFill>
                  <a:srgbClr val="795E26"/>
                </a:solidFill>
                <a:effectLst/>
                <a:latin typeface="Consolas" panose="020B0609020204030204" pitchFamily="49" charset="0"/>
              </a:rPr>
              <a:t>f</a:t>
            </a:r>
            <a:r>
              <a:rPr lang="en-US" sz="2400" b="0" dirty="0">
                <a:solidFill>
                  <a:srgbClr val="3B3B3B"/>
                </a:solidFill>
                <a:effectLst/>
                <a:latin typeface="Consolas" panose="020B0609020204030204" pitchFamily="49" charset="0"/>
              </a:rPr>
              <a:t>([</a:t>
            </a:r>
            <a:r>
              <a:rPr lang="en-US" sz="2400" b="0" dirty="0">
                <a:solidFill>
                  <a:srgbClr val="001080"/>
                </a:solidFill>
                <a:effectLst/>
                <a:latin typeface="Consolas" panose="020B0609020204030204" pitchFamily="49" charset="0"/>
              </a:rPr>
              <a:t>tensor</a:t>
            </a:r>
            <a:r>
              <a:rPr lang="en-US" sz="2400" b="0" dirty="0">
                <a:solidFill>
                  <a:srgbClr val="3B3B3B"/>
                </a:solidFill>
                <a:effectLst/>
                <a:latin typeface="Consolas" panose="020B0609020204030204" pitchFamily="49" charset="0"/>
              </a:rPr>
              <a:t>], </a:t>
            </a:r>
            <a:r>
              <a:rPr lang="en-US" sz="2400" b="0" dirty="0">
                <a:solidFill>
                  <a:srgbClr val="098658"/>
                </a:solidFill>
                <a:effectLst/>
                <a:latin typeface="Consolas" panose="020B0609020204030204" pitchFamily="49" charset="0"/>
              </a:rPr>
              <a:t>2.0</a:t>
            </a:r>
            <a:r>
              <a:rPr lang="en-US" sz="2400" b="0" dirty="0">
                <a:solidFill>
                  <a:srgbClr val="3B3B3B"/>
                </a:solidFill>
                <a:effectLst/>
                <a:latin typeface="Consolas" panose="020B0609020204030204" pitchFamily="49" charset="0"/>
              </a:rPr>
              <a:t>)</a:t>
            </a:r>
          </a:p>
        </p:txBody>
      </p:sp>
      <p:sp>
        <p:nvSpPr>
          <p:cNvPr id="67" name="文本框 66">
            <a:extLst>
              <a:ext uri="{FF2B5EF4-FFF2-40B4-BE49-F238E27FC236}">
                <a16:creationId xmlns:a16="http://schemas.microsoft.com/office/drawing/2014/main" id="{E25290CA-B744-4D44-9471-EF321D7D53CA}"/>
              </a:ext>
            </a:extLst>
          </p:cNvPr>
          <p:cNvSpPr txBox="1"/>
          <p:nvPr/>
        </p:nvSpPr>
        <p:spPr>
          <a:xfrm>
            <a:off x="8558838" y="5340906"/>
            <a:ext cx="2698041" cy="461665"/>
          </a:xfrm>
          <a:prstGeom prst="rect">
            <a:avLst/>
          </a:prstGeom>
          <a:noFill/>
        </p:spPr>
        <p:txBody>
          <a:bodyPr wrap="square" rtlCol="0">
            <a:spAutoFit/>
          </a:bodyPr>
          <a:lstStyle/>
          <a:p>
            <a:r>
              <a:rPr lang="en-US" sz="2400" dirty="0"/>
              <a:t>The user program</a:t>
            </a:r>
          </a:p>
        </p:txBody>
      </p:sp>
      <p:sp>
        <p:nvSpPr>
          <p:cNvPr id="68" name="矩形 67">
            <a:extLst>
              <a:ext uri="{FF2B5EF4-FFF2-40B4-BE49-F238E27FC236}">
                <a16:creationId xmlns:a16="http://schemas.microsoft.com/office/drawing/2014/main" id="{A39E72BB-8AFA-4334-A2B3-0C678566D953}"/>
              </a:ext>
            </a:extLst>
          </p:cNvPr>
          <p:cNvSpPr/>
          <p:nvPr/>
        </p:nvSpPr>
        <p:spPr>
          <a:xfrm>
            <a:off x="8199161" y="3455285"/>
            <a:ext cx="3163077" cy="515664"/>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组合 5">
            <a:extLst>
              <a:ext uri="{FF2B5EF4-FFF2-40B4-BE49-F238E27FC236}">
                <a16:creationId xmlns:a16="http://schemas.microsoft.com/office/drawing/2014/main" id="{77959C1D-5E62-425B-B86B-8398658B16CB}"/>
              </a:ext>
            </a:extLst>
          </p:cNvPr>
          <p:cNvGrpSpPr/>
          <p:nvPr/>
        </p:nvGrpSpPr>
        <p:grpSpPr>
          <a:xfrm>
            <a:off x="328084" y="2312365"/>
            <a:ext cx="7184367" cy="3896901"/>
            <a:chOff x="10127440" y="5188279"/>
            <a:chExt cx="7184367" cy="3896901"/>
          </a:xfrm>
        </p:grpSpPr>
        <p:sp>
          <p:nvSpPr>
            <p:cNvPr id="47" name="灯片编号占位符 3">
              <a:extLst>
                <a:ext uri="{FF2B5EF4-FFF2-40B4-BE49-F238E27FC236}">
                  <a16:creationId xmlns:a16="http://schemas.microsoft.com/office/drawing/2014/main" id="{243A0C71-1B45-42B1-840A-465B107CA0EF}"/>
                </a:ext>
              </a:extLst>
            </p:cNvPr>
            <p:cNvSpPr txBox="1">
              <a:spLocks/>
            </p:cNvSpPr>
            <p:nvPr/>
          </p:nvSpPr>
          <p:spPr>
            <a:xfrm>
              <a:off x="11125200" y="6618588"/>
              <a:ext cx="1066800" cy="206049"/>
            </a:xfrm>
            <a:prstGeom prst="rect">
              <a:avLst/>
            </a:prstGeom>
          </p:spPr>
          <p:txBody>
            <a:bodyPr/>
            <a:lstStyle>
              <a:defPPr>
                <a:defRPr lang="zh-CN"/>
              </a:defPPr>
              <a:lvl1pPr marL="0" algn="l" defTabSz="914400" rtl="0" eaLnBrk="1" latinLnBrk="0" hangingPunct="1">
                <a:defRPr lang="zh-CN" altLang="en-US" sz="12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20E5029-513D-4C5A-B99E-82F8E1FDD8A9}" type="slidenum">
                <a:rPr lang="en-US" sz="1100" smtClean="0"/>
                <a:pPr/>
                <a:t>25</a:t>
              </a:fld>
              <a:endParaRPr lang="en-US" sz="1100"/>
            </a:p>
          </p:txBody>
        </p:sp>
        <p:sp>
          <p:nvSpPr>
            <p:cNvPr id="52" name="矩形: 圆角 51">
              <a:extLst>
                <a:ext uri="{FF2B5EF4-FFF2-40B4-BE49-F238E27FC236}">
                  <a16:creationId xmlns:a16="http://schemas.microsoft.com/office/drawing/2014/main" id="{257EF963-D982-4603-B673-56A361101750}"/>
                </a:ext>
              </a:extLst>
            </p:cNvPr>
            <p:cNvSpPr/>
            <p:nvPr/>
          </p:nvSpPr>
          <p:spPr>
            <a:xfrm>
              <a:off x="13871959" y="6904010"/>
              <a:ext cx="2495714" cy="712830"/>
            </a:xfrm>
            <a:prstGeom prst="roundRect">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wrap="none" rtlCol="0" anchor="ctr"/>
            <a:lstStyle/>
            <a:p>
              <a:r>
                <a:rPr lang="en-US" sz="2400" dirty="0">
                  <a:cs typeface="Times New Roman" panose="02020603050405020304" pitchFamily="18" charset="0"/>
                </a:rPr>
                <a:t>SN</a:t>
              </a:r>
            </a:p>
            <a:p>
              <a:r>
                <a:rPr lang="en-US" sz="2400" dirty="0">
                  <a:cs typeface="Times New Roman" panose="02020603050405020304" pitchFamily="18" charset="0"/>
                </a:rPr>
                <a:t> #5</a:t>
              </a:r>
              <a:endParaRPr lang="en-US" dirty="0">
                <a:cs typeface="Times New Roman" panose="02020603050405020304" pitchFamily="18" charset="0"/>
              </a:endParaRPr>
            </a:p>
          </p:txBody>
        </p:sp>
        <p:sp>
          <p:nvSpPr>
            <p:cNvPr id="54" name="矩形: 圆角 53">
              <a:extLst>
                <a:ext uri="{FF2B5EF4-FFF2-40B4-BE49-F238E27FC236}">
                  <a16:creationId xmlns:a16="http://schemas.microsoft.com/office/drawing/2014/main" id="{75349240-72B6-4791-BDCF-33D1B513FB25}"/>
                </a:ext>
              </a:extLst>
            </p:cNvPr>
            <p:cNvSpPr/>
            <p:nvPr/>
          </p:nvSpPr>
          <p:spPr>
            <a:xfrm>
              <a:off x="10209693" y="6904010"/>
              <a:ext cx="3065243" cy="712830"/>
            </a:xfrm>
            <a:prstGeom prst="roundRect">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wrap="none" rtlCol="0" anchor="ctr"/>
            <a:lstStyle/>
            <a:p>
              <a:r>
                <a:rPr lang="en-US" sz="2400" dirty="0">
                  <a:cs typeface="Times New Roman" panose="02020603050405020304" pitchFamily="18" charset="0"/>
                </a:rPr>
                <a:t>SN </a:t>
              </a:r>
            </a:p>
            <a:p>
              <a:r>
                <a:rPr lang="en-US" sz="2400" dirty="0">
                  <a:cs typeface="Times New Roman" panose="02020603050405020304" pitchFamily="18" charset="0"/>
                </a:rPr>
                <a:t>#1</a:t>
              </a:r>
              <a:endParaRPr lang="en-US" dirty="0">
                <a:cs typeface="Times New Roman" panose="02020603050405020304" pitchFamily="18" charset="0"/>
              </a:endParaRPr>
            </a:p>
          </p:txBody>
        </p:sp>
        <p:sp>
          <p:nvSpPr>
            <p:cNvPr id="56" name="椭圆 55">
              <a:extLst>
                <a:ext uri="{FF2B5EF4-FFF2-40B4-BE49-F238E27FC236}">
                  <a16:creationId xmlns:a16="http://schemas.microsoft.com/office/drawing/2014/main" id="{BCCECC55-57B9-4803-93B0-5E8A860EAEB8}"/>
                </a:ext>
              </a:extLst>
            </p:cNvPr>
            <p:cNvSpPr/>
            <p:nvPr/>
          </p:nvSpPr>
          <p:spPr>
            <a:xfrm>
              <a:off x="14487324" y="7004774"/>
              <a:ext cx="1741924" cy="502803"/>
            </a:xfrm>
            <a:prstGeom prst="ellipse">
              <a:avLst/>
            </a:prstGeom>
          </p:spPr>
          <p:style>
            <a:lnRef idx="2">
              <a:schemeClr val="dk1"/>
            </a:lnRef>
            <a:fillRef idx="1">
              <a:schemeClr val="lt1"/>
            </a:fillRef>
            <a:effectRef idx="0">
              <a:schemeClr val="dk1"/>
            </a:effectRef>
            <a:fontRef idx="minor">
              <a:schemeClr val="dk1"/>
            </a:fontRef>
          </p:style>
          <p:txBody>
            <a:bodyPr wrap="none" rtlCol="0" anchor="ctr"/>
            <a:lstStyle/>
            <a:p>
              <a:pPr algn="ctr"/>
              <a:r>
                <a:rPr lang="en-US" sz="2000" dirty="0">
                  <a:cs typeface="Times New Roman" panose="02020603050405020304" pitchFamily="18" charset="0"/>
                </a:rPr>
                <a:t>(</a:t>
              </a:r>
              <a:r>
                <a:rPr lang="en-US" sz="2000" dirty="0" err="1">
                  <a:cs typeface="Times New Roman" panose="02020603050405020304" pitchFamily="18" charset="0"/>
                </a:rPr>
                <a:t>Tensor,Tensor</a:t>
              </a:r>
              <a:r>
                <a:rPr lang="en-US" sz="2000" dirty="0">
                  <a:cs typeface="Times New Roman" panose="02020603050405020304" pitchFamily="18" charset="0"/>
                </a:rPr>
                <a:t>)</a:t>
              </a:r>
            </a:p>
          </p:txBody>
        </p:sp>
        <p:sp>
          <p:nvSpPr>
            <p:cNvPr id="57" name="椭圆 56">
              <a:extLst>
                <a:ext uri="{FF2B5EF4-FFF2-40B4-BE49-F238E27FC236}">
                  <a16:creationId xmlns:a16="http://schemas.microsoft.com/office/drawing/2014/main" id="{A6D7FB0C-9812-48E1-A024-9FD19F84ED21}"/>
                </a:ext>
              </a:extLst>
            </p:cNvPr>
            <p:cNvSpPr/>
            <p:nvPr/>
          </p:nvSpPr>
          <p:spPr>
            <a:xfrm>
              <a:off x="10766536" y="7038201"/>
              <a:ext cx="421672" cy="502803"/>
            </a:xfrm>
            <a:prstGeom prst="ellipse">
              <a:avLst/>
            </a:prstGeom>
          </p:spPr>
          <p:style>
            <a:lnRef idx="2">
              <a:schemeClr val="dk1"/>
            </a:lnRef>
            <a:fillRef idx="1">
              <a:schemeClr val="lt1"/>
            </a:fillRef>
            <a:effectRef idx="0">
              <a:schemeClr val="dk1"/>
            </a:effectRef>
            <a:fontRef idx="minor">
              <a:schemeClr val="dk1"/>
            </a:fontRef>
          </p:style>
          <p:txBody>
            <a:bodyPr wrap="none" rtlCol="0" anchor="ctr"/>
            <a:lstStyle/>
            <a:p>
              <a:pPr algn="ctr"/>
              <a:r>
                <a:rPr lang="en-US" sz="2000" dirty="0">
                  <a:cs typeface="Times New Roman" panose="02020603050405020304" pitchFamily="18" charset="0"/>
                </a:rPr>
                <a:t>…</a:t>
              </a:r>
            </a:p>
          </p:txBody>
        </p:sp>
        <p:sp>
          <p:nvSpPr>
            <p:cNvPr id="58" name="矩形: 圆角 57">
              <a:extLst>
                <a:ext uri="{FF2B5EF4-FFF2-40B4-BE49-F238E27FC236}">
                  <a16:creationId xmlns:a16="http://schemas.microsoft.com/office/drawing/2014/main" id="{94724056-D3F1-4A23-BCB9-2B13EF4190D5}"/>
                </a:ext>
              </a:extLst>
            </p:cNvPr>
            <p:cNvSpPr/>
            <p:nvPr/>
          </p:nvSpPr>
          <p:spPr>
            <a:xfrm>
              <a:off x="10203279" y="8180997"/>
              <a:ext cx="2998214" cy="712830"/>
            </a:xfrm>
            <a:prstGeom prst="roundRect">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wrap="none" rtlCol="0" anchor="ctr"/>
            <a:lstStyle/>
            <a:p>
              <a:r>
                <a:rPr lang="en-US" sz="2400" dirty="0">
                  <a:cs typeface="Times New Roman" panose="02020603050405020304" pitchFamily="18" charset="0"/>
                </a:rPr>
                <a:t>SN</a:t>
              </a:r>
            </a:p>
            <a:p>
              <a:r>
                <a:rPr lang="en-US" sz="2400" dirty="0">
                  <a:cs typeface="Times New Roman" panose="02020603050405020304" pitchFamily="18" charset="0"/>
                </a:rPr>
                <a:t>#2</a:t>
              </a:r>
              <a:endParaRPr lang="en-US" dirty="0">
                <a:cs typeface="Times New Roman" panose="02020603050405020304" pitchFamily="18" charset="0"/>
              </a:endParaRPr>
            </a:p>
          </p:txBody>
        </p:sp>
        <p:sp>
          <p:nvSpPr>
            <p:cNvPr id="59" name="椭圆 58">
              <a:extLst>
                <a:ext uri="{FF2B5EF4-FFF2-40B4-BE49-F238E27FC236}">
                  <a16:creationId xmlns:a16="http://schemas.microsoft.com/office/drawing/2014/main" id="{CBC08A4B-9BAD-486E-B75D-6B08FBCC1B4F}"/>
                </a:ext>
              </a:extLst>
            </p:cNvPr>
            <p:cNvSpPr/>
            <p:nvPr/>
          </p:nvSpPr>
          <p:spPr>
            <a:xfrm>
              <a:off x="12083497" y="8304906"/>
              <a:ext cx="1024966" cy="502803"/>
            </a:xfrm>
            <a:prstGeom prst="ellipse">
              <a:avLst/>
            </a:prstGeom>
          </p:spPr>
          <p:style>
            <a:lnRef idx="2">
              <a:schemeClr val="dk1"/>
            </a:lnRef>
            <a:fillRef idx="1">
              <a:schemeClr val="lt1"/>
            </a:fillRef>
            <a:effectRef idx="0">
              <a:schemeClr val="dk1"/>
            </a:effectRef>
            <a:fontRef idx="minor">
              <a:schemeClr val="dk1"/>
            </a:fontRef>
          </p:style>
          <p:txBody>
            <a:bodyPr wrap="none" rtlCol="0" anchor="ctr"/>
            <a:lstStyle/>
            <a:p>
              <a:pPr algn="ctr"/>
              <a:r>
                <a:rPr lang="en-US" sz="2400" dirty="0">
                  <a:cs typeface="Times New Roman" panose="02020603050405020304" pitchFamily="18" charset="0"/>
                </a:rPr>
                <a:t>Tensor</a:t>
              </a:r>
            </a:p>
          </p:txBody>
        </p:sp>
        <p:sp>
          <p:nvSpPr>
            <p:cNvPr id="60" name="椭圆 59">
              <a:extLst>
                <a:ext uri="{FF2B5EF4-FFF2-40B4-BE49-F238E27FC236}">
                  <a16:creationId xmlns:a16="http://schemas.microsoft.com/office/drawing/2014/main" id="{A7D69CF4-2E1C-44CE-9A1C-73565ECC36C2}"/>
                </a:ext>
              </a:extLst>
            </p:cNvPr>
            <p:cNvSpPr/>
            <p:nvPr/>
          </p:nvSpPr>
          <p:spPr>
            <a:xfrm>
              <a:off x="10965236" y="8298891"/>
              <a:ext cx="1024966" cy="502803"/>
            </a:xfrm>
            <a:prstGeom prst="ellipse">
              <a:avLst/>
            </a:prstGeom>
          </p:spPr>
          <p:style>
            <a:lnRef idx="2">
              <a:schemeClr val="dk1"/>
            </a:lnRef>
            <a:fillRef idx="1">
              <a:schemeClr val="lt1"/>
            </a:fillRef>
            <a:effectRef idx="0">
              <a:schemeClr val="dk1"/>
            </a:effectRef>
            <a:fontRef idx="minor">
              <a:schemeClr val="dk1"/>
            </a:fontRef>
          </p:style>
          <p:txBody>
            <a:bodyPr wrap="none" rtlCol="0" anchor="ctr"/>
            <a:lstStyle/>
            <a:p>
              <a:pPr algn="ctr"/>
              <a:r>
                <a:rPr lang="en-US" sz="2400" dirty="0">
                  <a:cs typeface="Times New Roman" panose="02020603050405020304" pitchFamily="18" charset="0"/>
                </a:rPr>
                <a:t>Tensor</a:t>
              </a:r>
            </a:p>
          </p:txBody>
        </p:sp>
        <p:sp>
          <p:nvSpPr>
            <p:cNvPr id="61" name="矩形: 圆角 60">
              <a:extLst>
                <a:ext uri="{FF2B5EF4-FFF2-40B4-BE49-F238E27FC236}">
                  <a16:creationId xmlns:a16="http://schemas.microsoft.com/office/drawing/2014/main" id="{905E08DE-E9BE-403F-8A7F-1DEF9E3402F1}"/>
                </a:ext>
              </a:extLst>
            </p:cNvPr>
            <p:cNvSpPr/>
            <p:nvPr/>
          </p:nvSpPr>
          <p:spPr>
            <a:xfrm>
              <a:off x="13328778" y="8174018"/>
              <a:ext cx="1900949" cy="711311"/>
            </a:xfrm>
            <a:prstGeom prst="roundRect">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wrap="none" rtlCol="0" anchor="ctr"/>
            <a:lstStyle/>
            <a:p>
              <a:r>
                <a:rPr lang="en-US" sz="2400" dirty="0">
                  <a:cs typeface="Times New Roman" panose="02020603050405020304" pitchFamily="18" charset="0"/>
                </a:rPr>
                <a:t>SN</a:t>
              </a:r>
            </a:p>
            <a:p>
              <a:r>
                <a:rPr lang="en-US" sz="2400" dirty="0">
                  <a:cs typeface="Times New Roman" panose="02020603050405020304" pitchFamily="18" charset="0"/>
                </a:rPr>
                <a:t>#3</a:t>
              </a:r>
            </a:p>
          </p:txBody>
        </p:sp>
        <p:sp>
          <p:nvSpPr>
            <p:cNvPr id="62" name="椭圆 61">
              <a:extLst>
                <a:ext uri="{FF2B5EF4-FFF2-40B4-BE49-F238E27FC236}">
                  <a16:creationId xmlns:a16="http://schemas.microsoft.com/office/drawing/2014/main" id="{09D262DC-4E36-4E7F-AA5A-33E8B9F0BDAF}"/>
                </a:ext>
              </a:extLst>
            </p:cNvPr>
            <p:cNvSpPr/>
            <p:nvPr/>
          </p:nvSpPr>
          <p:spPr>
            <a:xfrm>
              <a:off x="14116835" y="8295810"/>
              <a:ext cx="1024966" cy="502803"/>
            </a:xfrm>
            <a:prstGeom prst="ellipse">
              <a:avLst/>
            </a:prstGeom>
          </p:spPr>
          <p:style>
            <a:lnRef idx="2">
              <a:schemeClr val="dk1"/>
            </a:lnRef>
            <a:fillRef idx="1">
              <a:schemeClr val="lt1"/>
            </a:fillRef>
            <a:effectRef idx="0">
              <a:schemeClr val="dk1"/>
            </a:effectRef>
            <a:fontRef idx="minor">
              <a:schemeClr val="dk1"/>
            </a:fontRef>
          </p:style>
          <p:txBody>
            <a:bodyPr wrap="none" rtlCol="0" anchor="ctr"/>
            <a:lstStyle/>
            <a:p>
              <a:r>
                <a:rPr lang="en-US" sz="2400" dirty="0">
                  <a:cs typeface="Times New Roman" panose="02020603050405020304" pitchFamily="18" charset="0"/>
                </a:rPr>
                <a:t>2.0</a:t>
              </a:r>
            </a:p>
          </p:txBody>
        </p:sp>
        <p:sp>
          <p:nvSpPr>
            <p:cNvPr id="64" name="矩形: 圆角 63">
              <a:extLst>
                <a:ext uri="{FF2B5EF4-FFF2-40B4-BE49-F238E27FC236}">
                  <a16:creationId xmlns:a16="http://schemas.microsoft.com/office/drawing/2014/main" id="{73D7D261-6335-471A-A09A-379704510EDC}"/>
                </a:ext>
              </a:extLst>
            </p:cNvPr>
            <p:cNvSpPr/>
            <p:nvPr/>
          </p:nvSpPr>
          <p:spPr>
            <a:xfrm>
              <a:off x="15357012" y="8180997"/>
              <a:ext cx="1900949" cy="712830"/>
            </a:xfrm>
            <a:prstGeom prst="roundRect">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wrap="none" rtlCol="0" anchor="ctr"/>
            <a:lstStyle/>
            <a:p>
              <a:r>
                <a:rPr lang="en-US" sz="2400" dirty="0">
                  <a:cs typeface="Times New Roman" panose="02020603050405020304" pitchFamily="18" charset="0"/>
                </a:rPr>
                <a:t>SN </a:t>
              </a:r>
            </a:p>
            <a:p>
              <a:r>
                <a:rPr lang="en-US" sz="2400" dirty="0">
                  <a:cs typeface="Times New Roman" panose="02020603050405020304" pitchFamily="18" charset="0"/>
                </a:rPr>
                <a:t>#4</a:t>
              </a:r>
            </a:p>
          </p:txBody>
        </p:sp>
        <p:sp>
          <p:nvSpPr>
            <p:cNvPr id="65" name="椭圆 64">
              <a:extLst>
                <a:ext uri="{FF2B5EF4-FFF2-40B4-BE49-F238E27FC236}">
                  <a16:creationId xmlns:a16="http://schemas.microsoft.com/office/drawing/2014/main" id="{B679741E-EF71-4EDA-B8EC-534E31F41C28}"/>
                </a:ext>
              </a:extLst>
            </p:cNvPr>
            <p:cNvSpPr/>
            <p:nvPr/>
          </p:nvSpPr>
          <p:spPr>
            <a:xfrm>
              <a:off x="16170399" y="8265922"/>
              <a:ext cx="1024966" cy="502803"/>
            </a:xfrm>
            <a:prstGeom prst="ellipse">
              <a:avLst/>
            </a:prstGeom>
          </p:spPr>
          <p:style>
            <a:lnRef idx="2">
              <a:schemeClr val="dk1"/>
            </a:lnRef>
            <a:fillRef idx="1">
              <a:schemeClr val="lt1"/>
            </a:fillRef>
            <a:effectRef idx="0">
              <a:schemeClr val="dk1"/>
            </a:effectRef>
            <a:fontRef idx="minor">
              <a:schemeClr val="dk1"/>
            </a:fontRef>
          </p:style>
          <p:txBody>
            <a:bodyPr wrap="none" rtlCol="0" anchor="ctr"/>
            <a:lstStyle/>
            <a:p>
              <a:pPr algn="ctr"/>
              <a:r>
                <a:rPr lang="en-US" sz="2400" dirty="0">
                  <a:cs typeface="Times New Roman" panose="02020603050405020304" pitchFamily="18" charset="0"/>
                </a:rPr>
                <a:t>Tensor</a:t>
              </a:r>
            </a:p>
          </p:txBody>
        </p:sp>
        <p:sp>
          <p:nvSpPr>
            <p:cNvPr id="69" name="椭圆 68">
              <a:extLst>
                <a:ext uri="{FF2B5EF4-FFF2-40B4-BE49-F238E27FC236}">
                  <a16:creationId xmlns:a16="http://schemas.microsoft.com/office/drawing/2014/main" id="{888B3AE9-1339-470B-950F-75CB1687538C}"/>
                </a:ext>
              </a:extLst>
            </p:cNvPr>
            <p:cNvSpPr/>
            <p:nvPr/>
          </p:nvSpPr>
          <p:spPr>
            <a:xfrm>
              <a:off x="11318821" y="7038201"/>
              <a:ext cx="1902153" cy="502803"/>
            </a:xfrm>
            <a:prstGeom prst="ellipse">
              <a:avLst/>
            </a:prstGeom>
          </p:spPr>
          <p:style>
            <a:lnRef idx="2">
              <a:schemeClr val="dk1"/>
            </a:lnRef>
            <a:fillRef idx="1">
              <a:schemeClr val="lt1"/>
            </a:fillRef>
            <a:effectRef idx="0">
              <a:schemeClr val="dk1"/>
            </a:effectRef>
            <a:fontRef idx="minor">
              <a:schemeClr val="dk1"/>
            </a:fontRef>
          </p:style>
          <p:txBody>
            <a:bodyPr wrap="none" rtlCol="0" anchor="ctr"/>
            <a:lstStyle/>
            <a:p>
              <a:pPr algn="ctr"/>
              <a:r>
                <a:rPr lang="en-US" sz="2000" dirty="0">
                  <a:cs typeface="Times New Roman" panose="02020603050405020304" pitchFamily="18" charset="0"/>
                </a:rPr>
                <a:t>[Tensor, Tensor]</a:t>
              </a:r>
            </a:p>
          </p:txBody>
        </p:sp>
        <p:sp>
          <p:nvSpPr>
            <p:cNvPr id="71" name="矩形: 圆角 70">
              <a:extLst>
                <a:ext uri="{FF2B5EF4-FFF2-40B4-BE49-F238E27FC236}">
                  <a16:creationId xmlns:a16="http://schemas.microsoft.com/office/drawing/2014/main" id="{860C3F29-6462-4E59-A42A-9F329146622B}"/>
                </a:ext>
              </a:extLst>
            </p:cNvPr>
            <p:cNvSpPr/>
            <p:nvPr/>
          </p:nvSpPr>
          <p:spPr>
            <a:xfrm>
              <a:off x="11865627" y="5313235"/>
              <a:ext cx="3088460" cy="1027710"/>
            </a:xfrm>
            <a:prstGeom prst="roundRect">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wrap="none" rtlCol="0" anchor="ctr"/>
            <a:lstStyle/>
            <a:p>
              <a:r>
                <a:rPr lang="en-US" sz="2400" dirty="0">
                  <a:cs typeface="Times New Roman" panose="02020603050405020304" pitchFamily="18" charset="0"/>
                </a:rPr>
                <a:t>SN</a:t>
              </a:r>
            </a:p>
            <a:p>
              <a:r>
                <a:rPr lang="en-US" sz="2400" dirty="0">
                  <a:cs typeface="Times New Roman" panose="02020603050405020304" pitchFamily="18" charset="0"/>
                </a:rPr>
                <a:t>#0</a:t>
              </a:r>
            </a:p>
            <a:p>
              <a:r>
                <a:rPr lang="en-US" dirty="0">
                  <a:cs typeface="Times New Roman" panose="02020603050405020304" pitchFamily="18" charset="0"/>
                </a:rPr>
                <a:t>(external)</a:t>
              </a:r>
            </a:p>
          </p:txBody>
        </p:sp>
        <p:sp>
          <p:nvSpPr>
            <p:cNvPr id="72" name="椭圆 71">
              <a:extLst>
                <a:ext uri="{FF2B5EF4-FFF2-40B4-BE49-F238E27FC236}">
                  <a16:creationId xmlns:a16="http://schemas.microsoft.com/office/drawing/2014/main" id="{7B2C7909-24CE-42EC-AAB6-F54C7337A4B9}"/>
                </a:ext>
              </a:extLst>
            </p:cNvPr>
            <p:cNvSpPr/>
            <p:nvPr/>
          </p:nvSpPr>
          <p:spPr>
            <a:xfrm>
              <a:off x="13768467" y="5412581"/>
              <a:ext cx="1024966" cy="714777"/>
            </a:xfrm>
            <a:prstGeom prst="ellipse">
              <a:avLst/>
            </a:prstGeom>
            <a:solidFill>
              <a:schemeClr val="accent2">
                <a:lumMod val="75000"/>
              </a:schemeClr>
            </a:solidFill>
          </p:spPr>
          <p:style>
            <a:lnRef idx="2">
              <a:schemeClr val="dk1"/>
            </a:lnRef>
            <a:fillRef idx="1">
              <a:schemeClr val="lt1"/>
            </a:fillRef>
            <a:effectRef idx="0">
              <a:schemeClr val="dk1"/>
            </a:effectRef>
            <a:fontRef idx="minor">
              <a:schemeClr val="dk1"/>
            </a:fontRef>
          </p:style>
          <p:txBody>
            <a:bodyPr wrap="none" rtlCol="0" anchor="ctr"/>
            <a:lstStyle/>
            <a:p>
              <a:pPr algn="ctr">
                <a:lnSpc>
                  <a:spcPct val="80000"/>
                </a:lnSpc>
              </a:pPr>
              <a:endParaRPr lang="en-US" sz="2400" dirty="0">
                <a:cs typeface="Times New Roman" panose="02020603050405020304" pitchFamily="18" charset="0"/>
              </a:endParaRPr>
            </a:p>
          </p:txBody>
        </p:sp>
        <p:sp>
          <p:nvSpPr>
            <p:cNvPr id="73" name="椭圆 72">
              <a:extLst>
                <a:ext uri="{FF2B5EF4-FFF2-40B4-BE49-F238E27FC236}">
                  <a16:creationId xmlns:a16="http://schemas.microsoft.com/office/drawing/2014/main" id="{40F18120-C12B-46C4-8284-F0CB8B20E57A}"/>
                </a:ext>
              </a:extLst>
            </p:cNvPr>
            <p:cNvSpPr/>
            <p:nvPr/>
          </p:nvSpPr>
          <p:spPr>
            <a:xfrm>
              <a:off x="12627582" y="5409288"/>
              <a:ext cx="1024966" cy="714777"/>
            </a:xfrm>
            <a:prstGeom prst="ellipse">
              <a:avLst/>
            </a:prstGeom>
          </p:spPr>
          <p:style>
            <a:lnRef idx="2">
              <a:schemeClr val="dk1"/>
            </a:lnRef>
            <a:fillRef idx="1">
              <a:schemeClr val="lt1"/>
            </a:fillRef>
            <a:effectRef idx="0">
              <a:schemeClr val="dk1"/>
            </a:effectRef>
            <a:fontRef idx="minor">
              <a:schemeClr val="dk1"/>
            </a:fontRef>
          </p:style>
          <p:txBody>
            <a:bodyPr wrap="none" rtlCol="0" anchor="ctr"/>
            <a:lstStyle/>
            <a:p>
              <a:pPr algn="ctr">
                <a:lnSpc>
                  <a:spcPct val="80000"/>
                </a:lnSpc>
              </a:pPr>
              <a:endParaRPr lang="en-US" sz="2400" dirty="0">
                <a:cs typeface="Times New Roman" panose="02020603050405020304" pitchFamily="18" charset="0"/>
              </a:endParaRPr>
            </a:p>
          </p:txBody>
        </p:sp>
        <p:cxnSp>
          <p:nvCxnSpPr>
            <p:cNvPr id="74" name="连接符: 曲线 73">
              <a:extLst>
                <a:ext uri="{FF2B5EF4-FFF2-40B4-BE49-F238E27FC236}">
                  <a16:creationId xmlns:a16="http://schemas.microsoft.com/office/drawing/2014/main" id="{8FB9F7F4-6D5E-41E1-A478-754E7792651D}"/>
                </a:ext>
              </a:extLst>
            </p:cNvPr>
            <p:cNvCxnSpPr>
              <a:cxnSpLocks/>
              <a:stCxn id="73" idx="4"/>
              <a:endCxn id="54" idx="0"/>
            </p:cNvCxnSpPr>
            <p:nvPr/>
          </p:nvCxnSpPr>
          <p:spPr>
            <a:xfrm rot="5400000">
              <a:off x="12051218" y="5815162"/>
              <a:ext cx="779945" cy="1397750"/>
            </a:xfrm>
            <a:prstGeom prst="curvedConnector3">
              <a:avLst>
                <a:gd name="adj1" fmla="val 50000"/>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5" name="连接符: 曲线 74">
              <a:extLst>
                <a:ext uri="{FF2B5EF4-FFF2-40B4-BE49-F238E27FC236}">
                  <a16:creationId xmlns:a16="http://schemas.microsoft.com/office/drawing/2014/main" id="{BC06DDFF-72A5-4626-AC54-087DF8C16BDA}"/>
                </a:ext>
              </a:extLst>
            </p:cNvPr>
            <p:cNvCxnSpPr>
              <a:cxnSpLocks/>
              <a:stCxn id="73" idx="4"/>
              <a:endCxn id="61" idx="0"/>
            </p:cNvCxnSpPr>
            <p:nvPr/>
          </p:nvCxnSpPr>
          <p:spPr>
            <a:xfrm rot="16200000" flipH="1">
              <a:off x="12684685" y="6579446"/>
              <a:ext cx="2049952" cy="1139187"/>
            </a:xfrm>
            <a:prstGeom prst="curvedConnector3">
              <a:avLst>
                <a:gd name="adj1" fmla="val 50000"/>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6" name="连接符: 曲线 75">
              <a:extLst>
                <a:ext uri="{FF2B5EF4-FFF2-40B4-BE49-F238E27FC236}">
                  <a16:creationId xmlns:a16="http://schemas.microsoft.com/office/drawing/2014/main" id="{B6458BCB-2D7D-469C-A030-0230D5CC5893}"/>
                </a:ext>
              </a:extLst>
            </p:cNvPr>
            <p:cNvCxnSpPr>
              <a:cxnSpLocks/>
              <a:stCxn id="57" idx="4"/>
              <a:endCxn id="58" idx="0"/>
            </p:cNvCxnSpPr>
            <p:nvPr/>
          </p:nvCxnSpPr>
          <p:spPr>
            <a:xfrm rot="16200000" flipH="1">
              <a:off x="11019883" y="7498493"/>
              <a:ext cx="639993" cy="725014"/>
            </a:xfrm>
            <a:prstGeom prst="curvedConnector3">
              <a:avLst>
                <a:gd name="adj1" fmla="val 50000"/>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7" name="连接符: 曲线 76">
              <a:extLst>
                <a:ext uri="{FF2B5EF4-FFF2-40B4-BE49-F238E27FC236}">
                  <a16:creationId xmlns:a16="http://schemas.microsoft.com/office/drawing/2014/main" id="{3183E548-97D1-468D-9BC1-248EEA4BC614}"/>
                </a:ext>
              </a:extLst>
            </p:cNvPr>
            <p:cNvCxnSpPr>
              <a:cxnSpLocks/>
              <a:stCxn id="72" idx="4"/>
              <a:endCxn id="54" idx="0"/>
            </p:cNvCxnSpPr>
            <p:nvPr/>
          </p:nvCxnSpPr>
          <p:spPr>
            <a:xfrm rot="5400000">
              <a:off x="12623307" y="5246367"/>
              <a:ext cx="776652" cy="2538635"/>
            </a:xfrm>
            <a:prstGeom prst="curvedConnector3">
              <a:avLst>
                <a:gd name="adj1" fmla="val 50000"/>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8" name="连接符: 曲线 77">
              <a:extLst>
                <a:ext uri="{FF2B5EF4-FFF2-40B4-BE49-F238E27FC236}">
                  <a16:creationId xmlns:a16="http://schemas.microsoft.com/office/drawing/2014/main" id="{D5F87611-5A63-4B38-91DE-37D21610B920}"/>
                </a:ext>
              </a:extLst>
            </p:cNvPr>
            <p:cNvCxnSpPr>
              <a:cxnSpLocks/>
              <a:stCxn id="72" idx="4"/>
              <a:endCxn id="52" idx="0"/>
            </p:cNvCxnSpPr>
            <p:nvPr/>
          </p:nvCxnSpPr>
          <p:spPr>
            <a:xfrm rot="16200000" flipH="1">
              <a:off x="14312057" y="6096251"/>
              <a:ext cx="776652" cy="838866"/>
            </a:xfrm>
            <a:prstGeom prst="curvedConnector3">
              <a:avLst>
                <a:gd name="adj1" fmla="val 50000"/>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9" name="连接符: 曲线 78">
              <a:extLst>
                <a:ext uri="{FF2B5EF4-FFF2-40B4-BE49-F238E27FC236}">
                  <a16:creationId xmlns:a16="http://schemas.microsoft.com/office/drawing/2014/main" id="{BFC20766-079C-4AC9-97E9-C9BD46614E5F}"/>
                </a:ext>
              </a:extLst>
            </p:cNvPr>
            <p:cNvCxnSpPr>
              <a:cxnSpLocks/>
              <a:stCxn id="69" idx="4"/>
              <a:endCxn id="58" idx="0"/>
            </p:cNvCxnSpPr>
            <p:nvPr/>
          </p:nvCxnSpPr>
          <p:spPr>
            <a:xfrm rot="5400000">
              <a:off x="11666146" y="7577244"/>
              <a:ext cx="639993" cy="567512"/>
            </a:xfrm>
            <a:prstGeom prst="curvedConnector3">
              <a:avLst>
                <a:gd name="adj1" fmla="val 50000"/>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0" name="连接符: 曲线 79">
              <a:extLst>
                <a:ext uri="{FF2B5EF4-FFF2-40B4-BE49-F238E27FC236}">
                  <a16:creationId xmlns:a16="http://schemas.microsoft.com/office/drawing/2014/main" id="{1E1400B3-0047-4368-A564-D49E18AB6490}"/>
                </a:ext>
              </a:extLst>
            </p:cNvPr>
            <p:cNvCxnSpPr>
              <a:cxnSpLocks/>
              <a:stCxn id="69" idx="4"/>
              <a:endCxn id="64" idx="0"/>
            </p:cNvCxnSpPr>
            <p:nvPr/>
          </p:nvCxnSpPr>
          <p:spPr>
            <a:xfrm rot="16200000" flipH="1">
              <a:off x="13968696" y="5842205"/>
              <a:ext cx="639993" cy="4037589"/>
            </a:xfrm>
            <a:prstGeom prst="curvedConnector3">
              <a:avLst>
                <a:gd name="adj1" fmla="val 50000"/>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1" name="连接符: 曲线 80">
              <a:extLst>
                <a:ext uri="{FF2B5EF4-FFF2-40B4-BE49-F238E27FC236}">
                  <a16:creationId xmlns:a16="http://schemas.microsoft.com/office/drawing/2014/main" id="{D4EC7126-2E24-4EB9-92BD-873252F4B94C}"/>
                </a:ext>
              </a:extLst>
            </p:cNvPr>
            <p:cNvCxnSpPr>
              <a:cxnSpLocks/>
              <a:stCxn id="72" idx="4"/>
              <a:endCxn id="91" idx="0"/>
            </p:cNvCxnSpPr>
            <p:nvPr/>
          </p:nvCxnSpPr>
          <p:spPr>
            <a:xfrm rot="5400000">
              <a:off x="13346345" y="6263293"/>
              <a:ext cx="1070541" cy="798671"/>
            </a:xfrm>
            <a:prstGeom prst="curvedConnector3">
              <a:avLst>
                <a:gd name="adj1" fmla="val 50000"/>
              </a:avLst>
            </a:prstGeom>
            <a:ln w="38100">
              <a:solidFill>
                <a:schemeClr val="accent2">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连接符: 曲线 81">
              <a:extLst>
                <a:ext uri="{FF2B5EF4-FFF2-40B4-BE49-F238E27FC236}">
                  <a16:creationId xmlns:a16="http://schemas.microsoft.com/office/drawing/2014/main" id="{C0D15DF8-A293-447C-B702-5B3D658497D1}"/>
                </a:ext>
              </a:extLst>
            </p:cNvPr>
            <p:cNvCxnSpPr>
              <a:cxnSpLocks/>
              <a:stCxn id="56" idx="4"/>
              <a:endCxn id="58" idx="0"/>
            </p:cNvCxnSpPr>
            <p:nvPr/>
          </p:nvCxnSpPr>
          <p:spPr>
            <a:xfrm rot="5400000">
              <a:off x="13193626" y="6016337"/>
              <a:ext cx="673420" cy="3655900"/>
            </a:xfrm>
            <a:prstGeom prst="curvedConnector3">
              <a:avLst>
                <a:gd name="adj1" fmla="val 50000"/>
              </a:avLst>
            </a:prstGeom>
            <a:ln w="63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3" name="连接符: 曲线 82">
              <a:extLst>
                <a:ext uri="{FF2B5EF4-FFF2-40B4-BE49-F238E27FC236}">
                  <a16:creationId xmlns:a16="http://schemas.microsoft.com/office/drawing/2014/main" id="{1485B741-F001-4867-8C78-3D731C320B5F}"/>
                </a:ext>
              </a:extLst>
            </p:cNvPr>
            <p:cNvCxnSpPr>
              <a:cxnSpLocks/>
              <a:stCxn id="56" idx="4"/>
              <a:endCxn id="64" idx="0"/>
            </p:cNvCxnSpPr>
            <p:nvPr/>
          </p:nvCxnSpPr>
          <p:spPr>
            <a:xfrm rot="16200000" flipH="1">
              <a:off x="15496176" y="7369686"/>
              <a:ext cx="673420" cy="949201"/>
            </a:xfrm>
            <a:prstGeom prst="curvedConnector3">
              <a:avLst>
                <a:gd name="adj1" fmla="val 50000"/>
              </a:avLst>
            </a:prstGeom>
            <a:ln w="63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4" name="文本框 83">
              <a:extLst>
                <a:ext uri="{FF2B5EF4-FFF2-40B4-BE49-F238E27FC236}">
                  <a16:creationId xmlns:a16="http://schemas.microsoft.com/office/drawing/2014/main" id="{B0D2209D-ED56-49A4-B176-428717A0A25B}"/>
                </a:ext>
              </a:extLst>
            </p:cNvPr>
            <p:cNvSpPr txBox="1"/>
            <p:nvPr/>
          </p:nvSpPr>
          <p:spPr>
            <a:xfrm>
              <a:off x="12393300" y="6469358"/>
              <a:ext cx="479298" cy="461665"/>
            </a:xfrm>
            <a:prstGeom prst="rect">
              <a:avLst/>
            </a:prstGeom>
            <a:noFill/>
          </p:spPr>
          <p:txBody>
            <a:bodyPr wrap="none" rtlCol="0">
              <a:spAutoFit/>
            </a:bodyPr>
            <a:lstStyle/>
            <a:p>
              <a:r>
                <a:rPr lang="en-US" sz="2400" dirty="0">
                  <a:cs typeface="Times New Roman" panose="02020603050405020304" pitchFamily="18" charset="0"/>
                </a:rPr>
                <a:t>‘x’</a:t>
              </a:r>
            </a:p>
          </p:txBody>
        </p:sp>
        <p:sp>
          <p:nvSpPr>
            <p:cNvPr id="85" name="文本框 84">
              <a:extLst>
                <a:ext uri="{FF2B5EF4-FFF2-40B4-BE49-F238E27FC236}">
                  <a16:creationId xmlns:a16="http://schemas.microsoft.com/office/drawing/2014/main" id="{04247D1A-8DAC-4F77-A338-CE5875F2161B}"/>
                </a:ext>
              </a:extLst>
            </p:cNvPr>
            <p:cNvSpPr txBox="1"/>
            <p:nvPr/>
          </p:nvSpPr>
          <p:spPr>
            <a:xfrm>
              <a:off x="13666559" y="6423948"/>
              <a:ext cx="487313" cy="461665"/>
            </a:xfrm>
            <a:prstGeom prst="rect">
              <a:avLst/>
            </a:prstGeom>
            <a:noFill/>
          </p:spPr>
          <p:txBody>
            <a:bodyPr wrap="none" rtlCol="0">
              <a:spAutoFit/>
            </a:bodyPr>
            <a:lstStyle/>
            <a:p>
              <a:r>
                <a:rPr lang="en-US" sz="2400" dirty="0">
                  <a:cs typeface="Times New Roman" panose="02020603050405020304" pitchFamily="18" charset="0"/>
                </a:rPr>
                <a:t>‘y’</a:t>
              </a:r>
            </a:p>
          </p:txBody>
        </p:sp>
        <p:sp>
          <p:nvSpPr>
            <p:cNvPr id="86" name="文本框 85">
              <a:extLst>
                <a:ext uri="{FF2B5EF4-FFF2-40B4-BE49-F238E27FC236}">
                  <a16:creationId xmlns:a16="http://schemas.microsoft.com/office/drawing/2014/main" id="{DD5C8222-44C2-4A78-AF7B-A177D489E071}"/>
                </a:ext>
              </a:extLst>
            </p:cNvPr>
            <p:cNvSpPr txBox="1"/>
            <p:nvPr/>
          </p:nvSpPr>
          <p:spPr>
            <a:xfrm>
              <a:off x="14871969" y="6054262"/>
              <a:ext cx="478529" cy="461665"/>
            </a:xfrm>
            <a:prstGeom prst="rect">
              <a:avLst/>
            </a:prstGeom>
            <a:noFill/>
          </p:spPr>
          <p:txBody>
            <a:bodyPr wrap="none" rtlCol="0">
              <a:spAutoFit/>
            </a:bodyPr>
            <a:lstStyle/>
            <a:p>
              <a:r>
                <a:rPr lang="en-US" sz="2400" dirty="0">
                  <a:cs typeface="Times New Roman" panose="02020603050405020304" pitchFamily="18" charset="0"/>
                </a:rPr>
                <a:t>‘a’</a:t>
              </a:r>
            </a:p>
          </p:txBody>
        </p:sp>
        <p:sp>
          <p:nvSpPr>
            <p:cNvPr id="87" name="矩形 86">
              <a:extLst>
                <a:ext uri="{FF2B5EF4-FFF2-40B4-BE49-F238E27FC236}">
                  <a16:creationId xmlns:a16="http://schemas.microsoft.com/office/drawing/2014/main" id="{0F10D547-720E-4CC2-91F5-67797E0EDAC7}"/>
                </a:ext>
              </a:extLst>
            </p:cNvPr>
            <p:cNvSpPr/>
            <p:nvPr/>
          </p:nvSpPr>
          <p:spPr>
            <a:xfrm>
              <a:off x="10127440" y="5188279"/>
              <a:ext cx="7184367" cy="38969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cxnSp>
        <p:nvCxnSpPr>
          <p:cNvPr id="70" name="直接箭头连接符 69">
            <a:extLst>
              <a:ext uri="{FF2B5EF4-FFF2-40B4-BE49-F238E27FC236}">
                <a16:creationId xmlns:a16="http://schemas.microsoft.com/office/drawing/2014/main" id="{823CDF89-C763-41A6-A4D7-3088CA1CF80F}"/>
              </a:ext>
            </a:extLst>
          </p:cNvPr>
          <p:cNvCxnSpPr>
            <a:cxnSpLocks/>
            <a:endCxn id="72" idx="6"/>
          </p:cNvCxnSpPr>
          <p:nvPr/>
        </p:nvCxnSpPr>
        <p:spPr>
          <a:xfrm flipH="1" flipV="1">
            <a:off x="4994077" y="2894056"/>
            <a:ext cx="3081520" cy="657666"/>
          </a:xfrm>
          <a:prstGeom prst="straightConnector1">
            <a:avLst/>
          </a:prstGeom>
          <a:ln>
            <a:solidFill>
              <a:srgbClr val="C00000"/>
            </a:solidFill>
            <a:prstDash val="dash"/>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63" name="文本框 62">
            <a:extLst>
              <a:ext uri="{FF2B5EF4-FFF2-40B4-BE49-F238E27FC236}">
                <a16:creationId xmlns:a16="http://schemas.microsoft.com/office/drawing/2014/main" id="{101CD318-A76C-4054-AE79-0A20DDE66B93}"/>
              </a:ext>
            </a:extLst>
          </p:cNvPr>
          <p:cNvSpPr txBox="1"/>
          <p:nvPr/>
        </p:nvSpPr>
        <p:spPr>
          <a:xfrm rot="662580">
            <a:off x="5445737" y="2506688"/>
            <a:ext cx="2208874" cy="707886"/>
          </a:xfrm>
          <a:prstGeom prst="rect">
            <a:avLst/>
          </a:prstGeom>
          <a:noFill/>
        </p:spPr>
        <p:txBody>
          <a:bodyPr wrap="none" rtlCol="0">
            <a:spAutoFit/>
          </a:bodyPr>
          <a:lstStyle/>
          <a:p>
            <a:r>
              <a:rPr lang="en-US" sz="2000" b="1" dirty="0">
                <a:solidFill>
                  <a:srgbClr val="C00000"/>
                </a:solidFill>
              </a:rPr>
              <a:t>Add a new version </a:t>
            </a:r>
          </a:p>
          <a:p>
            <a:r>
              <a:rPr lang="en-US" sz="2000" b="1" dirty="0">
                <a:solidFill>
                  <a:srgbClr val="C00000"/>
                </a:solidFill>
              </a:rPr>
              <a:t>to external</a:t>
            </a:r>
          </a:p>
        </p:txBody>
      </p:sp>
      <p:sp>
        <p:nvSpPr>
          <p:cNvPr id="91" name="矩形 90">
            <a:extLst>
              <a:ext uri="{FF2B5EF4-FFF2-40B4-BE49-F238E27FC236}">
                <a16:creationId xmlns:a16="http://schemas.microsoft.com/office/drawing/2014/main" id="{E4F4B370-B7D2-4C8A-AF96-E6858BCEA5B9}"/>
              </a:ext>
            </a:extLst>
          </p:cNvPr>
          <p:cNvSpPr/>
          <p:nvPr/>
        </p:nvSpPr>
        <p:spPr>
          <a:xfrm>
            <a:off x="3660063" y="4321985"/>
            <a:ext cx="45719"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3" name="连接符: 曲线 92">
            <a:extLst>
              <a:ext uri="{FF2B5EF4-FFF2-40B4-BE49-F238E27FC236}">
                <a16:creationId xmlns:a16="http://schemas.microsoft.com/office/drawing/2014/main" id="{37B3951A-AC12-4138-A1F5-B61CB4DA765D}"/>
              </a:ext>
            </a:extLst>
          </p:cNvPr>
          <p:cNvCxnSpPr>
            <a:cxnSpLocks/>
            <a:stCxn id="91" idx="2"/>
            <a:endCxn id="61" idx="0"/>
          </p:cNvCxnSpPr>
          <p:nvPr/>
        </p:nvCxnSpPr>
        <p:spPr>
          <a:xfrm rot="16200000" flipH="1">
            <a:off x="3616210" y="4434417"/>
            <a:ext cx="930400" cy="796974"/>
          </a:xfrm>
          <a:prstGeom prst="curvedConnector3">
            <a:avLst>
              <a:gd name="adj1" fmla="val 50000"/>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3" name="文本框 42">
            <a:extLst>
              <a:ext uri="{FF2B5EF4-FFF2-40B4-BE49-F238E27FC236}">
                <a16:creationId xmlns:a16="http://schemas.microsoft.com/office/drawing/2014/main" id="{D07A448A-E486-4862-A7DE-F85765B2EBB6}"/>
              </a:ext>
            </a:extLst>
          </p:cNvPr>
          <p:cNvSpPr txBox="1"/>
          <p:nvPr/>
        </p:nvSpPr>
        <p:spPr>
          <a:xfrm>
            <a:off x="1824489" y="6194729"/>
            <a:ext cx="2703882" cy="461665"/>
          </a:xfrm>
          <a:prstGeom prst="rect">
            <a:avLst/>
          </a:prstGeom>
          <a:noFill/>
        </p:spPr>
        <p:txBody>
          <a:bodyPr wrap="none" rtlCol="0">
            <a:spAutoFit/>
          </a:bodyPr>
          <a:lstStyle/>
          <a:p>
            <a:r>
              <a:rPr lang="en-US" sz="2400" dirty="0"/>
              <a:t>The reference graph</a:t>
            </a:r>
          </a:p>
        </p:txBody>
      </p:sp>
    </p:spTree>
    <p:extLst>
      <p:ext uri="{BB962C8B-B14F-4D97-AF65-F5344CB8AC3E}">
        <p14:creationId xmlns:p14="http://schemas.microsoft.com/office/powerpoint/2010/main" val="5240305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2CA9467-7CFC-4D43-880C-97F8B7E6DF4A}"/>
              </a:ext>
            </a:extLst>
          </p:cNvPr>
          <p:cNvSpPr>
            <a:spLocks noGrp="1"/>
          </p:cNvSpPr>
          <p:nvPr>
            <p:ph type="title"/>
          </p:nvPr>
        </p:nvSpPr>
        <p:spPr/>
        <p:txBody>
          <a:bodyPr/>
          <a:lstStyle/>
          <a:p>
            <a:r>
              <a:rPr lang="en-US" dirty="0"/>
              <a:t>Operator </a:t>
            </a:r>
            <a:r>
              <a:rPr lang="en-US" altLang="zh-CN" dirty="0"/>
              <a:t>G</a:t>
            </a:r>
            <a:r>
              <a:rPr lang="en-US" dirty="0"/>
              <a:t>raph</a:t>
            </a:r>
          </a:p>
        </p:txBody>
      </p:sp>
      <p:sp>
        <p:nvSpPr>
          <p:cNvPr id="3" name="内容占位符 2">
            <a:extLst>
              <a:ext uri="{FF2B5EF4-FFF2-40B4-BE49-F238E27FC236}">
                <a16:creationId xmlns:a16="http://schemas.microsoft.com/office/drawing/2014/main" id="{2C2C13B6-B672-44F8-B3FD-DC30BE8C9D78}"/>
              </a:ext>
            </a:extLst>
          </p:cNvPr>
          <p:cNvSpPr>
            <a:spLocks noGrp="1"/>
          </p:cNvSpPr>
          <p:nvPr>
            <p:ph idx="1"/>
          </p:nvPr>
        </p:nvSpPr>
        <p:spPr>
          <a:xfrm>
            <a:off x="612426" y="1250068"/>
            <a:ext cx="10741377" cy="1505896"/>
          </a:xfrm>
        </p:spPr>
        <p:txBody>
          <a:bodyPr/>
          <a:lstStyle/>
          <a:p>
            <a:r>
              <a:rPr lang="en-US" dirty="0"/>
              <a:t>Save the </a:t>
            </a:r>
            <a:r>
              <a:rPr lang="en-US" dirty="0" err="1"/>
              <a:t>ShadowNode</a:t>
            </a:r>
            <a:r>
              <a:rPr lang="en-US" dirty="0"/>
              <a:t> ID and version ID of Tensors</a:t>
            </a:r>
          </a:p>
          <a:p>
            <a:pPr lvl="1"/>
            <a:r>
              <a:rPr lang="en-US" dirty="0"/>
              <a:t>To know how to load input tensors and store output tensors</a:t>
            </a:r>
          </a:p>
        </p:txBody>
      </p:sp>
      <p:sp>
        <p:nvSpPr>
          <p:cNvPr id="4" name="灯片编号占位符 3">
            <a:extLst>
              <a:ext uri="{FF2B5EF4-FFF2-40B4-BE49-F238E27FC236}">
                <a16:creationId xmlns:a16="http://schemas.microsoft.com/office/drawing/2014/main" id="{FE7998F2-05B2-4BD6-A639-0015EA0F2D50}"/>
              </a:ext>
            </a:extLst>
          </p:cNvPr>
          <p:cNvSpPr>
            <a:spLocks noGrp="1"/>
          </p:cNvSpPr>
          <p:nvPr>
            <p:ph type="sldNum" sz="quarter" idx="4"/>
          </p:nvPr>
        </p:nvSpPr>
        <p:spPr>
          <a:xfrm>
            <a:off x="11778342" y="6618588"/>
            <a:ext cx="1066800" cy="206049"/>
          </a:xfrm>
        </p:spPr>
        <p:txBody>
          <a:bodyPr/>
          <a:lstStyle/>
          <a:p>
            <a:fld id="{A20E5029-513D-4C5A-B99E-82F8E1FDD8A9}" type="slidenum">
              <a:rPr lang="en-US" smtClean="0"/>
              <a:t>26</a:t>
            </a:fld>
            <a:endParaRPr lang="en-US"/>
          </a:p>
        </p:txBody>
      </p:sp>
      <p:grpSp>
        <p:nvGrpSpPr>
          <p:cNvPr id="26" name="组合 25">
            <a:extLst>
              <a:ext uri="{FF2B5EF4-FFF2-40B4-BE49-F238E27FC236}">
                <a16:creationId xmlns:a16="http://schemas.microsoft.com/office/drawing/2014/main" id="{135D24F6-BACC-4BCB-B216-1225A8B96E71}"/>
              </a:ext>
            </a:extLst>
          </p:cNvPr>
          <p:cNvGrpSpPr/>
          <p:nvPr/>
        </p:nvGrpSpPr>
        <p:grpSpPr>
          <a:xfrm>
            <a:off x="640793" y="2846510"/>
            <a:ext cx="6312458" cy="2960329"/>
            <a:chOff x="2596592" y="3440174"/>
            <a:chExt cx="6903027" cy="2960329"/>
          </a:xfrm>
        </p:grpSpPr>
        <p:sp>
          <p:nvSpPr>
            <p:cNvPr id="5" name="椭圆 4">
              <a:extLst>
                <a:ext uri="{FF2B5EF4-FFF2-40B4-BE49-F238E27FC236}">
                  <a16:creationId xmlns:a16="http://schemas.microsoft.com/office/drawing/2014/main" id="{24C74435-F612-471E-A416-4E50E6EA740C}"/>
                </a:ext>
              </a:extLst>
            </p:cNvPr>
            <p:cNvSpPr/>
            <p:nvPr/>
          </p:nvSpPr>
          <p:spPr>
            <a:xfrm>
              <a:off x="2596592" y="3440174"/>
              <a:ext cx="1134717" cy="506673"/>
            </a:xfrm>
            <a:prstGeom prst="ellipse">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dirty="0">
                  <a:solidFill>
                    <a:schemeClr val="tx1"/>
                  </a:solidFill>
                  <a:cs typeface="Times New Roman" panose="02020603050405020304" pitchFamily="18" charset="0"/>
                </a:rPr>
                <a:t>#2.v0</a:t>
              </a:r>
            </a:p>
          </p:txBody>
        </p:sp>
        <p:sp>
          <p:nvSpPr>
            <p:cNvPr id="6" name="椭圆 5">
              <a:extLst>
                <a:ext uri="{FF2B5EF4-FFF2-40B4-BE49-F238E27FC236}">
                  <a16:creationId xmlns:a16="http://schemas.microsoft.com/office/drawing/2014/main" id="{CA6DFB86-F0BC-4BBF-A89B-8676B4BABA1D}"/>
                </a:ext>
              </a:extLst>
            </p:cNvPr>
            <p:cNvSpPr/>
            <p:nvPr/>
          </p:nvSpPr>
          <p:spPr>
            <a:xfrm>
              <a:off x="2596595" y="4344075"/>
              <a:ext cx="1134715" cy="506673"/>
            </a:xfrm>
            <a:prstGeom prst="ellipse">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dirty="0">
                  <a:solidFill>
                    <a:schemeClr val="tx1"/>
                  </a:solidFill>
                  <a:cs typeface="Times New Roman" panose="02020603050405020304" pitchFamily="18" charset="0"/>
                </a:rPr>
                <a:t>#3.v0</a:t>
              </a:r>
            </a:p>
          </p:txBody>
        </p:sp>
        <p:sp>
          <p:nvSpPr>
            <p:cNvPr id="7" name="椭圆 6">
              <a:extLst>
                <a:ext uri="{FF2B5EF4-FFF2-40B4-BE49-F238E27FC236}">
                  <a16:creationId xmlns:a16="http://schemas.microsoft.com/office/drawing/2014/main" id="{C3216526-99F6-4BAF-B95F-2D4B652C6353}"/>
                </a:ext>
              </a:extLst>
            </p:cNvPr>
            <p:cNvSpPr/>
            <p:nvPr/>
          </p:nvSpPr>
          <p:spPr>
            <a:xfrm>
              <a:off x="5563693" y="3935143"/>
              <a:ext cx="1134715" cy="506673"/>
            </a:xfrm>
            <a:prstGeom prst="ellipse">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dirty="0">
                  <a:solidFill>
                    <a:schemeClr val="tx1"/>
                  </a:solidFill>
                  <a:cs typeface="Times New Roman" panose="02020603050405020304" pitchFamily="18" charset="0"/>
                </a:rPr>
                <a:t>#2.v1</a:t>
              </a:r>
            </a:p>
          </p:txBody>
        </p:sp>
        <p:sp>
          <p:nvSpPr>
            <p:cNvPr id="8" name="椭圆 7">
              <a:extLst>
                <a:ext uri="{FF2B5EF4-FFF2-40B4-BE49-F238E27FC236}">
                  <a16:creationId xmlns:a16="http://schemas.microsoft.com/office/drawing/2014/main" id="{BFC8CAD5-6839-4265-8FCF-907A30DA9C8B}"/>
                </a:ext>
              </a:extLst>
            </p:cNvPr>
            <p:cNvSpPr/>
            <p:nvPr/>
          </p:nvSpPr>
          <p:spPr>
            <a:xfrm>
              <a:off x="8364904" y="4676533"/>
              <a:ext cx="1134715" cy="506673"/>
            </a:xfrm>
            <a:prstGeom prst="ellipse">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dirty="0">
                  <a:solidFill>
                    <a:schemeClr val="tx1"/>
                  </a:solidFill>
                  <a:cs typeface="Times New Roman" panose="02020603050405020304" pitchFamily="18" charset="0"/>
                </a:rPr>
                <a:t>#4.v0</a:t>
              </a:r>
            </a:p>
          </p:txBody>
        </p:sp>
        <p:sp>
          <p:nvSpPr>
            <p:cNvPr id="9" name="菱形 8">
              <a:extLst>
                <a:ext uri="{FF2B5EF4-FFF2-40B4-BE49-F238E27FC236}">
                  <a16:creationId xmlns:a16="http://schemas.microsoft.com/office/drawing/2014/main" id="{746DA29B-EBC3-4CD2-A701-33A883AB224C}"/>
                </a:ext>
              </a:extLst>
            </p:cNvPr>
            <p:cNvSpPr/>
            <p:nvPr/>
          </p:nvSpPr>
          <p:spPr>
            <a:xfrm>
              <a:off x="4047816" y="3867066"/>
              <a:ext cx="1099139" cy="642826"/>
            </a:xfrm>
            <a:prstGeom prst="diamond">
              <a:avLst/>
            </a:prstGeom>
            <a:solidFill>
              <a:schemeClr val="accent6">
                <a:lumMod val="20000"/>
                <a:lumOff val="80000"/>
              </a:schemeClr>
            </a:solidFill>
            <a:ln w="12700">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wrap="none" rtlCol="0" anchor="ctr"/>
            <a:lstStyle/>
            <a:p>
              <a:pPr algn="ctr"/>
              <a:r>
                <a:rPr lang="en-US" altLang="zh-CN" dirty="0" err="1">
                  <a:solidFill>
                    <a:schemeClr val="tx1"/>
                  </a:solidFill>
                  <a:latin typeface="Consolas" panose="020B0609020204030204" pitchFamily="49" charset="0"/>
                  <a:cs typeface="Times New Roman" panose="02020603050405020304" pitchFamily="18" charset="0"/>
                </a:rPr>
                <a:t>iadd</a:t>
              </a:r>
              <a:endParaRPr lang="en-US" dirty="0">
                <a:solidFill>
                  <a:schemeClr val="tx1"/>
                </a:solidFill>
                <a:latin typeface="Consolas" panose="020B0609020204030204" pitchFamily="49" charset="0"/>
                <a:cs typeface="Times New Roman" panose="02020603050405020304" pitchFamily="18" charset="0"/>
              </a:endParaRPr>
            </a:p>
          </p:txBody>
        </p:sp>
        <p:sp>
          <p:nvSpPr>
            <p:cNvPr id="10" name="菱形 9">
              <a:extLst>
                <a:ext uri="{FF2B5EF4-FFF2-40B4-BE49-F238E27FC236}">
                  <a16:creationId xmlns:a16="http://schemas.microsoft.com/office/drawing/2014/main" id="{765C03D8-51E1-493D-A7E0-4DE09D027052}"/>
                </a:ext>
              </a:extLst>
            </p:cNvPr>
            <p:cNvSpPr/>
            <p:nvPr/>
          </p:nvSpPr>
          <p:spPr>
            <a:xfrm>
              <a:off x="6698408" y="4597412"/>
              <a:ext cx="1099139" cy="642826"/>
            </a:xfrm>
            <a:prstGeom prst="diamond">
              <a:avLst/>
            </a:prstGeom>
            <a:solidFill>
              <a:schemeClr val="accent6">
                <a:lumMod val="20000"/>
                <a:lumOff val="80000"/>
              </a:schemeClr>
            </a:solidFill>
            <a:ln w="12700">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wrap="none" rtlCol="0" anchor="ctr"/>
            <a:lstStyle/>
            <a:p>
              <a:pPr algn="ctr"/>
              <a:r>
                <a:rPr lang="en-US" altLang="zh-CN" dirty="0" err="1">
                  <a:solidFill>
                    <a:schemeClr val="tx1"/>
                  </a:solidFill>
                  <a:latin typeface="Consolas" panose="020B0609020204030204" pitchFamily="49" charset="0"/>
                  <a:cs typeface="Times New Roman" panose="02020603050405020304" pitchFamily="18" charset="0"/>
                </a:rPr>
                <a:t>mul</a:t>
              </a:r>
              <a:endParaRPr lang="en-US" dirty="0">
                <a:solidFill>
                  <a:schemeClr val="tx1"/>
                </a:solidFill>
                <a:latin typeface="Consolas" panose="020B0609020204030204" pitchFamily="49" charset="0"/>
                <a:cs typeface="Times New Roman" panose="02020603050405020304" pitchFamily="18" charset="0"/>
              </a:endParaRPr>
            </a:p>
          </p:txBody>
        </p:sp>
        <p:cxnSp>
          <p:nvCxnSpPr>
            <p:cNvPr id="11" name="直接箭头连接符 10">
              <a:extLst>
                <a:ext uri="{FF2B5EF4-FFF2-40B4-BE49-F238E27FC236}">
                  <a16:creationId xmlns:a16="http://schemas.microsoft.com/office/drawing/2014/main" id="{89D8934F-FEE0-47CA-A66B-E605E1ABF35E}"/>
                </a:ext>
              </a:extLst>
            </p:cNvPr>
            <p:cNvCxnSpPr>
              <a:cxnSpLocks/>
              <a:stCxn id="5" idx="6"/>
              <a:endCxn id="9" idx="1"/>
            </p:cNvCxnSpPr>
            <p:nvPr/>
          </p:nvCxnSpPr>
          <p:spPr>
            <a:xfrm>
              <a:off x="3731309" y="3693510"/>
              <a:ext cx="316507" cy="494969"/>
            </a:xfrm>
            <a:prstGeom prst="straightConnector1">
              <a:avLst/>
            </a:prstGeom>
            <a:ln w="127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接箭头连接符 11">
              <a:extLst>
                <a:ext uri="{FF2B5EF4-FFF2-40B4-BE49-F238E27FC236}">
                  <a16:creationId xmlns:a16="http://schemas.microsoft.com/office/drawing/2014/main" id="{C232F627-8A99-40D7-990F-DC037D640B7C}"/>
                </a:ext>
              </a:extLst>
            </p:cNvPr>
            <p:cNvCxnSpPr>
              <a:cxnSpLocks/>
              <a:stCxn id="6" idx="6"/>
              <a:endCxn id="9" idx="1"/>
            </p:cNvCxnSpPr>
            <p:nvPr/>
          </p:nvCxnSpPr>
          <p:spPr>
            <a:xfrm flipV="1">
              <a:off x="3731309" y="4188479"/>
              <a:ext cx="316506" cy="408933"/>
            </a:xfrm>
            <a:prstGeom prst="straightConnector1">
              <a:avLst/>
            </a:prstGeom>
            <a:ln w="127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接箭头连接符 12">
              <a:extLst>
                <a:ext uri="{FF2B5EF4-FFF2-40B4-BE49-F238E27FC236}">
                  <a16:creationId xmlns:a16="http://schemas.microsoft.com/office/drawing/2014/main" id="{AD3C9A9B-E1A4-487E-94BE-45F93251923B}"/>
                </a:ext>
              </a:extLst>
            </p:cNvPr>
            <p:cNvCxnSpPr>
              <a:cxnSpLocks/>
              <a:stCxn id="9" idx="3"/>
              <a:endCxn id="7" idx="2"/>
            </p:cNvCxnSpPr>
            <p:nvPr/>
          </p:nvCxnSpPr>
          <p:spPr>
            <a:xfrm>
              <a:off x="5146953" y="4188479"/>
              <a:ext cx="416739" cy="0"/>
            </a:xfrm>
            <a:prstGeom prst="straightConnector1">
              <a:avLst/>
            </a:prstGeom>
            <a:ln w="127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3">
              <a:extLst>
                <a:ext uri="{FF2B5EF4-FFF2-40B4-BE49-F238E27FC236}">
                  <a16:creationId xmlns:a16="http://schemas.microsoft.com/office/drawing/2014/main" id="{496F9089-5C9F-410D-AECB-6A51E8044F3F}"/>
                </a:ext>
              </a:extLst>
            </p:cNvPr>
            <p:cNvCxnSpPr>
              <a:cxnSpLocks/>
              <a:stCxn id="6" idx="6"/>
              <a:endCxn id="10" idx="1"/>
            </p:cNvCxnSpPr>
            <p:nvPr/>
          </p:nvCxnSpPr>
          <p:spPr>
            <a:xfrm>
              <a:off x="3731309" y="4597412"/>
              <a:ext cx="2967099" cy="321413"/>
            </a:xfrm>
            <a:prstGeom prst="straightConnector1">
              <a:avLst/>
            </a:prstGeom>
            <a:ln w="127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a:extLst>
                <a:ext uri="{FF2B5EF4-FFF2-40B4-BE49-F238E27FC236}">
                  <a16:creationId xmlns:a16="http://schemas.microsoft.com/office/drawing/2014/main" id="{B5D972ED-9BFB-469A-AE1A-EF02E240371C}"/>
                </a:ext>
              </a:extLst>
            </p:cNvPr>
            <p:cNvCxnSpPr>
              <a:cxnSpLocks/>
              <a:stCxn id="7" idx="6"/>
              <a:endCxn id="10" idx="1"/>
            </p:cNvCxnSpPr>
            <p:nvPr/>
          </p:nvCxnSpPr>
          <p:spPr>
            <a:xfrm>
              <a:off x="6698408" y="4188479"/>
              <a:ext cx="0" cy="730346"/>
            </a:xfrm>
            <a:prstGeom prst="straightConnector1">
              <a:avLst/>
            </a:prstGeom>
            <a:ln w="127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5">
              <a:extLst>
                <a:ext uri="{FF2B5EF4-FFF2-40B4-BE49-F238E27FC236}">
                  <a16:creationId xmlns:a16="http://schemas.microsoft.com/office/drawing/2014/main" id="{B2CE4F04-0175-4728-982A-EC8D1368B168}"/>
                </a:ext>
              </a:extLst>
            </p:cNvPr>
            <p:cNvCxnSpPr>
              <a:cxnSpLocks/>
              <a:stCxn id="10" idx="3"/>
              <a:endCxn id="8" idx="2"/>
            </p:cNvCxnSpPr>
            <p:nvPr/>
          </p:nvCxnSpPr>
          <p:spPr>
            <a:xfrm>
              <a:off x="7797547" y="4918825"/>
              <a:ext cx="567358" cy="11044"/>
            </a:xfrm>
            <a:prstGeom prst="straightConnector1">
              <a:avLst/>
            </a:prstGeom>
            <a:ln w="127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7" name="椭圆 16">
              <a:extLst>
                <a:ext uri="{FF2B5EF4-FFF2-40B4-BE49-F238E27FC236}">
                  <a16:creationId xmlns:a16="http://schemas.microsoft.com/office/drawing/2014/main" id="{8236BC68-71B9-4189-A4A5-CFDD651E3633}"/>
                </a:ext>
              </a:extLst>
            </p:cNvPr>
            <p:cNvSpPr/>
            <p:nvPr/>
          </p:nvSpPr>
          <p:spPr>
            <a:xfrm>
              <a:off x="2609696" y="5825754"/>
              <a:ext cx="1134715" cy="506673"/>
            </a:xfrm>
            <a:prstGeom prst="ellipse">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dirty="0">
                <a:solidFill>
                  <a:schemeClr val="tx1"/>
                </a:solidFill>
                <a:cs typeface="Times New Roman" panose="02020603050405020304" pitchFamily="18" charset="0"/>
              </a:endParaRPr>
            </a:p>
          </p:txBody>
        </p:sp>
        <p:sp>
          <p:nvSpPr>
            <p:cNvPr id="18" name="文本框 17">
              <a:extLst>
                <a:ext uri="{FF2B5EF4-FFF2-40B4-BE49-F238E27FC236}">
                  <a16:creationId xmlns:a16="http://schemas.microsoft.com/office/drawing/2014/main" id="{7C7A57E8-738B-4DF9-8C24-E30CCA2B9EC5}"/>
                </a:ext>
              </a:extLst>
            </p:cNvPr>
            <p:cNvSpPr txBox="1"/>
            <p:nvPr/>
          </p:nvSpPr>
          <p:spPr>
            <a:xfrm>
              <a:off x="3731309" y="5852041"/>
              <a:ext cx="1339149" cy="369332"/>
            </a:xfrm>
            <a:prstGeom prst="rect">
              <a:avLst/>
            </a:prstGeom>
            <a:noFill/>
          </p:spPr>
          <p:txBody>
            <a:bodyPr wrap="none" rtlCol="0">
              <a:spAutoFit/>
            </a:bodyPr>
            <a:lstStyle/>
            <a:p>
              <a:r>
                <a:rPr lang="en-US" dirty="0">
                  <a:cs typeface="Times New Roman" panose="02020603050405020304" pitchFamily="18" charset="0"/>
                </a:rPr>
                <a:t>Tensor node</a:t>
              </a:r>
            </a:p>
          </p:txBody>
        </p:sp>
        <p:sp>
          <p:nvSpPr>
            <p:cNvPr id="19" name="菱形 18">
              <a:extLst>
                <a:ext uri="{FF2B5EF4-FFF2-40B4-BE49-F238E27FC236}">
                  <a16:creationId xmlns:a16="http://schemas.microsoft.com/office/drawing/2014/main" id="{1CDD225C-F4A6-492E-8173-441EB26DC68A}"/>
                </a:ext>
              </a:extLst>
            </p:cNvPr>
            <p:cNvSpPr/>
            <p:nvPr/>
          </p:nvSpPr>
          <p:spPr>
            <a:xfrm>
              <a:off x="6030408" y="5757677"/>
              <a:ext cx="1099139" cy="642826"/>
            </a:xfrm>
            <a:prstGeom prst="diamond">
              <a:avLst/>
            </a:prstGeom>
            <a:solidFill>
              <a:schemeClr val="accent6">
                <a:lumMod val="20000"/>
                <a:lumOff val="80000"/>
              </a:schemeClr>
            </a:solidFill>
            <a:ln w="12700">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wrap="none" rtlCol="0" anchor="ctr"/>
            <a:lstStyle/>
            <a:p>
              <a:pPr algn="ctr"/>
              <a:endParaRPr lang="en-US" dirty="0">
                <a:solidFill>
                  <a:schemeClr val="tx1"/>
                </a:solidFill>
                <a:cs typeface="Times New Roman" panose="02020603050405020304" pitchFamily="18" charset="0"/>
              </a:endParaRPr>
            </a:p>
          </p:txBody>
        </p:sp>
        <p:sp>
          <p:nvSpPr>
            <p:cNvPr id="20" name="文本框 19">
              <a:extLst>
                <a:ext uri="{FF2B5EF4-FFF2-40B4-BE49-F238E27FC236}">
                  <a16:creationId xmlns:a16="http://schemas.microsoft.com/office/drawing/2014/main" id="{8646C4FF-1D0D-4F33-BEFF-7213B69E0F55}"/>
                </a:ext>
              </a:extLst>
            </p:cNvPr>
            <p:cNvSpPr txBox="1"/>
            <p:nvPr/>
          </p:nvSpPr>
          <p:spPr>
            <a:xfrm>
              <a:off x="7129547" y="5864314"/>
              <a:ext cx="1568571" cy="369332"/>
            </a:xfrm>
            <a:prstGeom prst="rect">
              <a:avLst/>
            </a:prstGeom>
            <a:noFill/>
          </p:spPr>
          <p:txBody>
            <a:bodyPr wrap="none" rtlCol="0">
              <a:spAutoFit/>
            </a:bodyPr>
            <a:lstStyle/>
            <a:p>
              <a:r>
                <a:rPr lang="en-US" dirty="0">
                  <a:cs typeface="Times New Roman" panose="02020603050405020304" pitchFamily="18" charset="0"/>
                </a:rPr>
                <a:t>Operator node</a:t>
              </a:r>
            </a:p>
          </p:txBody>
        </p:sp>
      </p:grpSp>
      <p:sp>
        <p:nvSpPr>
          <p:cNvPr id="23" name="文本框 22">
            <a:extLst>
              <a:ext uri="{FF2B5EF4-FFF2-40B4-BE49-F238E27FC236}">
                <a16:creationId xmlns:a16="http://schemas.microsoft.com/office/drawing/2014/main" id="{25CEEEA1-055E-4606-9C15-89DDE36F7829}"/>
              </a:ext>
            </a:extLst>
          </p:cNvPr>
          <p:cNvSpPr txBox="1"/>
          <p:nvPr/>
        </p:nvSpPr>
        <p:spPr>
          <a:xfrm>
            <a:off x="7715585" y="2886900"/>
            <a:ext cx="4222421" cy="3046988"/>
          </a:xfrm>
          <a:prstGeom prst="rect">
            <a:avLst/>
          </a:prstGeom>
          <a:solidFill>
            <a:schemeClr val="accent6">
              <a:lumMod val="20000"/>
              <a:lumOff val="80000"/>
            </a:schemeClr>
          </a:solidFill>
          <a:ln>
            <a:solidFill>
              <a:schemeClr val="tx1"/>
            </a:solidFill>
          </a:ln>
        </p:spPr>
        <p:txBody>
          <a:bodyPr wrap="square">
            <a:spAutoFit/>
          </a:bodyPr>
          <a:lstStyle/>
          <a:p>
            <a:r>
              <a:rPr lang="es-ES" sz="2400" b="0" dirty="0">
                <a:solidFill>
                  <a:srgbClr val="0000FF"/>
                </a:solidFill>
                <a:effectLst/>
                <a:latin typeface="Consolas" panose="020B0609020204030204" pitchFamily="49" charset="0"/>
              </a:rPr>
              <a:t>def</a:t>
            </a:r>
            <a:r>
              <a:rPr lang="es-ES" sz="2400" b="0" dirty="0">
                <a:solidFill>
                  <a:srgbClr val="3B3B3B"/>
                </a:solidFill>
                <a:effectLst/>
                <a:latin typeface="Consolas" panose="020B0609020204030204" pitchFamily="49" charset="0"/>
              </a:rPr>
              <a:t> </a:t>
            </a:r>
            <a:r>
              <a:rPr lang="es-ES" sz="2400" b="0" dirty="0">
                <a:solidFill>
                  <a:srgbClr val="795E26"/>
                </a:solidFill>
                <a:effectLst/>
                <a:latin typeface="Consolas" panose="020B0609020204030204" pitchFamily="49" charset="0"/>
              </a:rPr>
              <a:t>f</a:t>
            </a:r>
            <a:r>
              <a:rPr lang="es-ES" sz="2400" b="0" dirty="0">
                <a:solidFill>
                  <a:srgbClr val="3B3B3B"/>
                </a:solidFill>
                <a:effectLst/>
                <a:latin typeface="Consolas" panose="020B0609020204030204" pitchFamily="49" charset="0"/>
              </a:rPr>
              <a:t>(</a:t>
            </a:r>
            <a:r>
              <a:rPr lang="es-ES" sz="2400" b="0" dirty="0">
                <a:solidFill>
                  <a:srgbClr val="001080"/>
                </a:solidFill>
                <a:effectLst/>
                <a:latin typeface="Consolas" panose="020B0609020204030204" pitchFamily="49" charset="0"/>
              </a:rPr>
              <a:t>x</a:t>
            </a:r>
            <a:r>
              <a:rPr lang="es-ES" sz="2400" b="0" dirty="0">
                <a:solidFill>
                  <a:srgbClr val="3B3B3B"/>
                </a:solidFill>
                <a:effectLst/>
                <a:latin typeface="Consolas" panose="020B0609020204030204" pitchFamily="49" charset="0"/>
              </a:rPr>
              <a:t>, </a:t>
            </a:r>
            <a:r>
              <a:rPr lang="es-ES" sz="2400" b="0" dirty="0">
                <a:solidFill>
                  <a:srgbClr val="001080"/>
                </a:solidFill>
                <a:effectLst/>
                <a:latin typeface="Consolas" panose="020B0609020204030204" pitchFamily="49" charset="0"/>
              </a:rPr>
              <a:t>y</a:t>
            </a:r>
            <a:r>
              <a:rPr lang="es-ES" sz="2400" b="0" dirty="0">
                <a:solidFill>
                  <a:srgbClr val="3B3B3B"/>
                </a:solidFill>
                <a:effectLst/>
                <a:latin typeface="Consolas" panose="020B0609020204030204" pitchFamily="49" charset="0"/>
              </a:rPr>
              <a:t>):</a:t>
            </a:r>
          </a:p>
          <a:p>
            <a:r>
              <a:rPr lang="es-ES" sz="2400" b="0" dirty="0">
                <a:solidFill>
                  <a:srgbClr val="3B3B3B"/>
                </a:solidFill>
                <a:effectLst/>
                <a:latin typeface="Consolas" panose="020B0609020204030204" pitchFamily="49" charset="0"/>
              </a:rPr>
              <a:t>  </a:t>
            </a:r>
            <a:r>
              <a:rPr lang="es-ES" sz="2400" b="0" dirty="0">
                <a:solidFill>
                  <a:srgbClr val="001080"/>
                </a:solidFill>
                <a:effectLst/>
                <a:latin typeface="Consolas" panose="020B0609020204030204" pitchFamily="49" charset="0"/>
              </a:rPr>
              <a:t>x</a:t>
            </a:r>
            <a:r>
              <a:rPr lang="es-ES" sz="2400" b="0" dirty="0">
                <a:solidFill>
                  <a:srgbClr val="3B3B3B"/>
                </a:solidFill>
                <a:effectLst/>
                <a:latin typeface="Consolas" panose="020B0609020204030204" pitchFamily="49" charset="0"/>
              </a:rPr>
              <a:t>[</a:t>
            </a:r>
            <a:r>
              <a:rPr lang="es-ES" sz="2400" b="0" dirty="0">
                <a:solidFill>
                  <a:srgbClr val="098658"/>
                </a:solidFill>
                <a:effectLst/>
                <a:latin typeface="Consolas" panose="020B0609020204030204" pitchFamily="49" charset="0"/>
              </a:rPr>
              <a:t>0</a:t>
            </a:r>
            <a:r>
              <a:rPr lang="es-ES" sz="2400" b="0" dirty="0">
                <a:solidFill>
                  <a:srgbClr val="3B3B3B"/>
                </a:solidFill>
                <a:effectLst/>
                <a:latin typeface="Consolas" panose="020B0609020204030204" pitchFamily="49" charset="0"/>
              </a:rPr>
              <a:t>] </a:t>
            </a:r>
            <a:r>
              <a:rPr lang="es-ES" sz="2400" b="0" dirty="0">
                <a:solidFill>
                  <a:srgbClr val="000000"/>
                </a:solidFill>
                <a:effectLst/>
                <a:latin typeface="Consolas" panose="020B0609020204030204" pitchFamily="49" charset="0"/>
              </a:rPr>
              <a:t>+=</a:t>
            </a:r>
            <a:r>
              <a:rPr lang="es-ES" sz="2400" b="0" dirty="0">
                <a:solidFill>
                  <a:srgbClr val="3B3B3B"/>
                </a:solidFill>
                <a:effectLst/>
                <a:latin typeface="Consolas" panose="020B0609020204030204" pitchFamily="49" charset="0"/>
              </a:rPr>
              <a:t> </a:t>
            </a:r>
            <a:r>
              <a:rPr lang="es-ES" sz="2400" b="0" dirty="0">
                <a:solidFill>
                  <a:srgbClr val="001080"/>
                </a:solidFill>
                <a:effectLst/>
                <a:latin typeface="Consolas" panose="020B0609020204030204" pitchFamily="49" charset="0"/>
              </a:rPr>
              <a:t>y</a:t>
            </a:r>
            <a:r>
              <a:rPr lang="es-ES" sz="2400" b="0" dirty="0">
                <a:solidFill>
                  <a:srgbClr val="3B3B3B"/>
                </a:solidFill>
                <a:effectLst/>
                <a:latin typeface="Consolas" panose="020B0609020204030204" pitchFamily="49" charset="0"/>
              </a:rPr>
              <a:t> </a:t>
            </a:r>
            <a:r>
              <a:rPr lang="es-ES" sz="2400" b="0" dirty="0">
                <a:solidFill>
                  <a:srgbClr val="008000"/>
                </a:solidFill>
                <a:effectLst/>
                <a:latin typeface="Consolas" panose="020B0609020204030204" pitchFamily="49" charset="0"/>
              </a:rPr>
              <a:t># iadd</a:t>
            </a:r>
            <a:endParaRPr lang="es-ES" sz="2400" b="0" dirty="0">
              <a:solidFill>
                <a:srgbClr val="3B3B3B"/>
              </a:solidFill>
              <a:effectLst/>
              <a:latin typeface="Consolas" panose="020B0609020204030204" pitchFamily="49" charset="0"/>
            </a:endParaRPr>
          </a:p>
          <a:p>
            <a:r>
              <a:rPr lang="es-ES" sz="2400" b="0" dirty="0">
                <a:solidFill>
                  <a:srgbClr val="3B3B3B"/>
                </a:solidFill>
                <a:effectLst/>
                <a:latin typeface="Consolas" panose="020B0609020204030204" pitchFamily="49" charset="0"/>
              </a:rPr>
              <a:t>  </a:t>
            </a:r>
            <a:r>
              <a:rPr lang="es-ES" sz="2400" b="0" dirty="0">
                <a:solidFill>
                  <a:srgbClr val="001080"/>
                </a:solidFill>
                <a:effectLst/>
                <a:latin typeface="Consolas" panose="020B0609020204030204" pitchFamily="49" charset="0"/>
              </a:rPr>
              <a:t>x</a:t>
            </a:r>
            <a:r>
              <a:rPr lang="es-ES" sz="2400" b="0" dirty="0">
                <a:solidFill>
                  <a:srgbClr val="3B3B3B"/>
                </a:solidFill>
                <a:effectLst/>
                <a:latin typeface="Consolas" panose="020B0609020204030204" pitchFamily="49" charset="0"/>
              </a:rPr>
              <a:t>.append(</a:t>
            </a:r>
            <a:r>
              <a:rPr lang="es-ES" sz="2400" b="0" dirty="0">
                <a:solidFill>
                  <a:srgbClr val="001080"/>
                </a:solidFill>
                <a:effectLst/>
                <a:latin typeface="Consolas" panose="020B0609020204030204" pitchFamily="49" charset="0"/>
              </a:rPr>
              <a:t>x</a:t>
            </a:r>
            <a:r>
              <a:rPr lang="es-ES" sz="2400" b="0" dirty="0">
                <a:solidFill>
                  <a:srgbClr val="3B3B3B"/>
                </a:solidFill>
                <a:effectLst/>
                <a:latin typeface="Consolas" panose="020B0609020204030204" pitchFamily="49" charset="0"/>
              </a:rPr>
              <a:t>[</a:t>
            </a:r>
            <a:r>
              <a:rPr lang="es-ES" sz="2400" b="0" dirty="0">
                <a:solidFill>
                  <a:srgbClr val="098658"/>
                </a:solidFill>
                <a:effectLst/>
                <a:latin typeface="Consolas" panose="020B0609020204030204" pitchFamily="49" charset="0"/>
              </a:rPr>
              <a:t>0</a:t>
            </a:r>
            <a:r>
              <a:rPr lang="es-ES" sz="2400" b="0" dirty="0">
                <a:solidFill>
                  <a:srgbClr val="3B3B3B"/>
                </a:solidFill>
                <a:effectLst/>
                <a:latin typeface="Consolas" panose="020B0609020204030204" pitchFamily="49" charset="0"/>
              </a:rPr>
              <a:t>]</a:t>
            </a:r>
            <a:r>
              <a:rPr lang="es-ES" sz="2400" b="0" dirty="0">
                <a:solidFill>
                  <a:srgbClr val="000000"/>
                </a:solidFill>
                <a:effectLst/>
                <a:latin typeface="Consolas" panose="020B0609020204030204" pitchFamily="49" charset="0"/>
              </a:rPr>
              <a:t>*</a:t>
            </a:r>
            <a:r>
              <a:rPr lang="es-ES" sz="2400" b="0" dirty="0">
                <a:solidFill>
                  <a:srgbClr val="001080"/>
                </a:solidFill>
                <a:effectLst/>
                <a:latin typeface="Consolas" panose="020B0609020204030204" pitchFamily="49" charset="0"/>
              </a:rPr>
              <a:t>y</a:t>
            </a:r>
            <a:r>
              <a:rPr lang="es-ES" sz="2400" b="0" dirty="0">
                <a:solidFill>
                  <a:srgbClr val="3B3B3B"/>
                </a:solidFill>
                <a:effectLst/>
                <a:latin typeface="Consolas" panose="020B0609020204030204" pitchFamily="49" charset="0"/>
              </a:rPr>
              <a:t>) </a:t>
            </a:r>
            <a:r>
              <a:rPr lang="es-ES" sz="2400" b="0" dirty="0">
                <a:solidFill>
                  <a:srgbClr val="008000"/>
                </a:solidFill>
                <a:effectLst/>
                <a:latin typeface="Consolas" panose="020B0609020204030204" pitchFamily="49" charset="0"/>
              </a:rPr>
              <a:t># mul</a:t>
            </a:r>
            <a:endParaRPr lang="es-ES" sz="2400" b="0" dirty="0">
              <a:solidFill>
                <a:srgbClr val="3B3B3B"/>
              </a:solidFill>
              <a:effectLst/>
              <a:latin typeface="Consolas" panose="020B0609020204030204" pitchFamily="49" charset="0"/>
            </a:endParaRPr>
          </a:p>
          <a:p>
            <a:r>
              <a:rPr lang="es-ES" sz="2400" b="0" dirty="0">
                <a:solidFill>
                  <a:srgbClr val="3B3B3B"/>
                </a:solidFill>
                <a:effectLst/>
                <a:latin typeface="Consolas" panose="020B0609020204030204" pitchFamily="49" charset="0"/>
              </a:rPr>
              <a:t>  </a:t>
            </a:r>
            <a:r>
              <a:rPr lang="es-ES" sz="2400" b="0" dirty="0">
                <a:solidFill>
                  <a:srgbClr val="001080"/>
                </a:solidFill>
                <a:effectLst/>
                <a:latin typeface="Consolas" panose="020B0609020204030204" pitchFamily="49" charset="0"/>
              </a:rPr>
              <a:t>a</a:t>
            </a:r>
            <a:r>
              <a:rPr lang="es-ES" sz="2400" b="0" dirty="0">
                <a:solidFill>
                  <a:srgbClr val="3B3B3B"/>
                </a:solidFill>
                <a:effectLst/>
                <a:latin typeface="Consolas" panose="020B0609020204030204" pitchFamily="49" charset="0"/>
              </a:rPr>
              <a:t> </a:t>
            </a:r>
            <a:r>
              <a:rPr lang="es-ES" sz="2400" b="0" dirty="0">
                <a:solidFill>
                  <a:srgbClr val="000000"/>
                </a:solidFill>
                <a:effectLst/>
                <a:latin typeface="Consolas" panose="020B0609020204030204" pitchFamily="49" charset="0"/>
              </a:rPr>
              <a:t>=</a:t>
            </a:r>
            <a:r>
              <a:rPr lang="es-ES" sz="2400" b="0" dirty="0">
                <a:solidFill>
                  <a:srgbClr val="3B3B3B"/>
                </a:solidFill>
                <a:effectLst/>
                <a:latin typeface="Consolas" panose="020B0609020204030204" pitchFamily="49" charset="0"/>
              </a:rPr>
              <a:t> </a:t>
            </a:r>
            <a:r>
              <a:rPr lang="es-ES" sz="2400" b="0" dirty="0">
                <a:solidFill>
                  <a:srgbClr val="267F99"/>
                </a:solidFill>
                <a:effectLst/>
                <a:latin typeface="Consolas" panose="020B0609020204030204" pitchFamily="49" charset="0"/>
              </a:rPr>
              <a:t>tuple</a:t>
            </a:r>
            <a:r>
              <a:rPr lang="es-ES" sz="2400" b="0" dirty="0">
                <a:solidFill>
                  <a:srgbClr val="3B3B3B"/>
                </a:solidFill>
                <a:effectLst/>
                <a:latin typeface="Consolas" panose="020B0609020204030204" pitchFamily="49" charset="0"/>
              </a:rPr>
              <a:t>(</a:t>
            </a:r>
            <a:r>
              <a:rPr lang="es-ES" sz="2400" b="0" dirty="0">
                <a:solidFill>
                  <a:srgbClr val="001080"/>
                </a:solidFill>
                <a:effectLst/>
                <a:latin typeface="Consolas" panose="020B0609020204030204" pitchFamily="49" charset="0"/>
              </a:rPr>
              <a:t>x</a:t>
            </a:r>
            <a:r>
              <a:rPr lang="es-ES" sz="2400" b="0" dirty="0">
                <a:solidFill>
                  <a:srgbClr val="3B3B3B"/>
                </a:solidFill>
                <a:effectLst/>
                <a:latin typeface="Consolas" panose="020B0609020204030204" pitchFamily="49" charset="0"/>
              </a:rPr>
              <a:t>)</a:t>
            </a:r>
          </a:p>
          <a:p>
            <a:r>
              <a:rPr lang="es-ES" sz="2400" b="0" dirty="0">
                <a:solidFill>
                  <a:srgbClr val="3B3B3B"/>
                </a:solidFill>
                <a:effectLst/>
                <a:latin typeface="Consolas" panose="020B0609020204030204" pitchFamily="49" charset="0"/>
              </a:rPr>
              <a:t>  ......</a:t>
            </a:r>
          </a:p>
          <a:p>
            <a:br>
              <a:rPr lang="es-ES" sz="2400" b="0" dirty="0">
                <a:solidFill>
                  <a:srgbClr val="3B3B3B"/>
                </a:solidFill>
                <a:effectLst/>
                <a:latin typeface="Consolas" panose="020B0609020204030204" pitchFamily="49" charset="0"/>
              </a:rPr>
            </a:br>
            <a:r>
              <a:rPr lang="es-ES" sz="2400" b="0" dirty="0">
                <a:solidFill>
                  <a:srgbClr val="3B3B3B"/>
                </a:solidFill>
                <a:effectLst/>
                <a:latin typeface="Consolas" panose="020B0609020204030204" pitchFamily="49" charset="0"/>
              </a:rPr>
              <a:t>tensor</a:t>
            </a:r>
            <a:r>
              <a:rPr lang="es-ES" sz="2400" b="0" dirty="0">
                <a:solidFill>
                  <a:srgbClr val="000000"/>
                </a:solidFill>
                <a:effectLst/>
                <a:latin typeface="Consolas" panose="020B0609020204030204" pitchFamily="49" charset="0"/>
              </a:rPr>
              <a:t>=</a:t>
            </a:r>
            <a:r>
              <a:rPr lang="es-ES" sz="2400" b="0" dirty="0">
                <a:solidFill>
                  <a:srgbClr val="3B3B3B"/>
                </a:solidFill>
                <a:effectLst/>
                <a:latin typeface="Consolas" panose="020B0609020204030204" pitchFamily="49" charset="0"/>
              </a:rPr>
              <a:t>torch.rand((</a:t>
            </a:r>
            <a:r>
              <a:rPr lang="es-ES" sz="2400" b="0" dirty="0">
                <a:solidFill>
                  <a:srgbClr val="098658"/>
                </a:solidFill>
                <a:effectLst/>
                <a:latin typeface="Consolas" panose="020B0609020204030204" pitchFamily="49" charset="0"/>
              </a:rPr>
              <a:t>3</a:t>
            </a:r>
            <a:r>
              <a:rPr lang="es-ES" sz="2400" b="0" dirty="0">
                <a:solidFill>
                  <a:srgbClr val="3B3B3B"/>
                </a:solidFill>
                <a:effectLst/>
                <a:latin typeface="Consolas" panose="020B0609020204030204" pitchFamily="49" charset="0"/>
              </a:rPr>
              <a:t>,</a:t>
            </a:r>
            <a:r>
              <a:rPr lang="es-ES" sz="2400" b="0" dirty="0">
                <a:solidFill>
                  <a:srgbClr val="098658"/>
                </a:solidFill>
                <a:effectLst/>
                <a:latin typeface="Consolas" panose="020B0609020204030204" pitchFamily="49" charset="0"/>
              </a:rPr>
              <a:t>3</a:t>
            </a:r>
            <a:r>
              <a:rPr lang="es-ES" sz="2400" b="0" dirty="0">
                <a:solidFill>
                  <a:srgbClr val="3B3B3B"/>
                </a:solidFill>
                <a:effectLst/>
                <a:latin typeface="Consolas" panose="020B0609020204030204" pitchFamily="49" charset="0"/>
              </a:rPr>
              <a:t>)) </a:t>
            </a:r>
          </a:p>
          <a:p>
            <a:r>
              <a:rPr lang="es-ES" sz="2400" b="0" dirty="0">
                <a:solidFill>
                  <a:srgbClr val="795E26"/>
                </a:solidFill>
                <a:effectLst/>
                <a:latin typeface="Consolas" panose="020B0609020204030204" pitchFamily="49" charset="0"/>
              </a:rPr>
              <a:t>f</a:t>
            </a:r>
            <a:r>
              <a:rPr lang="es-ES" sz="2400" b="0" dirty="0">
                <a:solidFill>
                  <a:srgbClr val="3B3B3B"/>
                </a:solidFill>
                <a:effectLst/>
                <a:latin typeface="Consolas" panose="020B0609020204030204" pitchFamily="49" charset="0"/>
              </a:rPr>
              <a:t>([tensor], </a:t>
            </a:r>
            <a:r>
              <a:rPr lang="es-ES" sz="2400" b="0" dirty="0">
                <a:solidFill>
                  <a:srgbClr val="098658"/>
                </a:solidFill>
                <a:effectLst/>
                <a:latin typeface="Consolas" panose="020B0609020204030204" pitchFamily="49" charset="0"/>
              </a:rPr>
              <a:t>2.0</a:t>
            </a:r>
            <a:r>
              <a:rPr lang="es-ES" sz="2400" b="0" dirty="0">
                <a:solidFill>
                  <a:srgbClr val="3B3B3B"/>
                </a:solidFill>
                <a:effectLst/>
                <a:latin typeface="Consolas" panose="020B0609020204030204" pitchFamily="49" charset="0"/>
              </a:rPr>
              <a:t>)</a:t>
            </a:r>
          </a:p>
        </p:txBody>
      </p:sp>
      <p:sp>
        <p:nvSpPr>
          <p:cNvPr id="24" name="文本框 23">
            <a:extLst>
              <a:ext uri="{FF2B5EF4-FFF2-40B4-BE49-F238E27FC236}">
                <a16:creationId xmlns:a16="http://schemas.microsoft.com/office/drawing/2014/main" id="{969FAD90-66F8-4D45-A054-C76530ADFA86}"/>
              </a:ext>
            </a:extLst>
          </p:cNvPr>
          <p:cNvSpPr txBox="1"/>
          <p:nvPr/>
        </p:nvSpPr>
        <p:spPr>
          <a:xfrm>
            <a:off x="8420481" y="6064014"/>
            <a:ext cx="2698041" cy="461665"/>
          </a:xfrm>
          <a:prstGeom prst="rect">
            <a:avLst/>
          </a:prstGeom>
          <a:noFill/>
        </p:spPr>
        <p:txBody>
          <a:bodyPr wrap="square" rtlCol="0">
            <a:spAutoFit/>
          </a:bodyPr>
          <a:lstStyle/>
          <a:p>
            <a:r>
              <a:rPr lang="en-US" sz="2400" dirty="0"/>
              <a:t>The user program</a:t>
            </a:r>
          </a:p>
        </p:txBody>
      </p:sp>
      <p:sp>
        <p:nvSpPr>
          <p:cNvPr id="27" name="文本框 26">
            <a:extLst>
              <a:ext uri="{FF2B5EF4-FFF2-40B4-BE49-F238E27FC236}">
                <a16:creationId xmlns:a16="http://schemas.microsoft.com/office/drawing/2014/main" id="{BB531797-69FB-485C-9FCA-F6F860E60AC0}"/>
              </a:ext>
            </a:extLst>
          </p:cNvPr>
          <p:cNvSpPr txBox="1"/>
          <p:nvPr/>
        </p:nvSpPr>
        <p:spPr>
          <a:xfrm>
            <a:off x="2286381" y="6064013"/>
            <a:ext cx="2698041" cy="461665"/>
          </a:xfrm>
          <a:prstGeom prst="rect">
            <a:avLst/>
          </a:prstGeom>
          <a:noFill/>
        </p:spPr>
        <p:txBody>
          <a:bodyPr wrap="square" rtlCol="0">
            <a:spAutoFit/>
          </a:bodyPr>
          <a:lstStyle/>
          <a:p>
            <a:r>
              <a:rPr lang="en-US" sz="2400" dirty="0"/>
              <a:t>The operator graph</a:t>
            </a:r>
          </a:p>
        </p:txBody>
      </p:sp>
    </p:spTree>
    <p:extLst>
      <p:ext uri="{BB962C8B-B14F-4D97-AF65-F5344CB8AC3E}">
        <p14:creationId xmlns:p14="http://schemas.microsoft.com/office/powerpoint/2010/main" val="32098629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D9A21A6-1D3C-4B89-A7AF-45969A1624CF}"/>
              </a:ext>
            </a:extLst>
          </p:cNvPr>
          <p:cNvSpPr>
            <a:spLocks noGrp="1"/>
          </p:cNvSpPr>
          <p:nvPr>
            <p:ph type="title"/>
          </p:nvPr>
        </p:nvSpPr>
        <p:spPr/>
        <p:txBody>
          <a:bodyPr/>
          <a:lstStyle/>
          <a:p>
            <a:r>
              <a:rPr lang="en-US" dirty="0"/>
              <a:t>Annotation-based graph update rules</a:t>
            </a:r>
          </a:p>
        </p:txBody>
      </p:sp>
      <p:sp>
        <p:nvSpPr>
          <p:cNvPr id="3" name="内容占位符 2">
            <a:extLst>
              <a:ext uri="{FF2B5EF4-FFF2-40B4-BE49-F238E27FC236}">
                <a16:creationId xmlns:a16="http://schemas.microsoft.com/office/drawing/2014/main" id="{C465D32C-B4E1-47A3-86A7-4BACDA94BF44}"/>
              </a:ext>
            </a:extLst>
          </p:cNvPr>
          <p:cNvSpPr>
            <a:spLocks noGrp="1"/>
          </p:cNvSpPr>
          <p:nvPr>
            <p:ph idx="1"/>
          </p:nvPr>
        </p:nvSpPr>
        <p:spPr>
          <a:xfrm>
            <a:off x="612427" y="1250067"/>
            <a:ext cx="4818102" cy="5057601"/>
          </a:xfrm>
        </p:spPr>
        <p:txBody>
          <a:bodyPr>
            <a:normAutofit lnSpcReduction="10000"/>
          </a:bodyPr>
          <a:lstStyle/>
          <a:p>
            <a:pPr>
              <a:lnSpc>
                <a:spcPct val="120000"/>
              </a:lnSpc>
            </a:pPr>
            <a:r>
              <a:rPr lang="en-US" dirty="0"/>
              <a:t>Annotations for each function by low-level language (e.g., </a:t>
            </a:r>
            <a:r>
              <a:rPr lang="en-US" dirty="0">
                <a:latin typeface="Consolas" panose="020B0609020204030204" pitchFamily="49" charset="0"/>
              </a:rPr>
              <a:t>C</a:t>
            </a:r>
            <a:r>
              <a:rPr lang="en-US" dirty="0"/>
              <a:t>)</a:t>
            </a:r>
          </a:p>
          <a:p>
            <a:pPr lvl="1">
              <a:lnSpc>
                <a:spcPct val="120000"/>
              </a:lnSpc>
            </a:pPr>
            <a:r>
              <a:rPr lang="en-US" altLang="zh-CN" i="1" dirty="0" err="1"/>
              <a:t>AsOpNode</a:t>
            </a:r>
            <a:r>
              <a:rPr lang="en-US" altLang="zh-CN" dirty="0"/>
              <a:t>: need to update operator graph</a:t>
            </a:r>
          </a:p>
          <a:p>
            <a:pPr lvl="1">
              <a:lnSpc>
                <a:spcPct val="120000"/>
              </a:lnSpc>
            </a:pPr>
            <a:r>
              <a:rPr lang="en-US" altLang="zh-CN" i="1" dirty="0" err="1"/>
              <a:t>PureClosure</a:t>
            </a:r>
            <a:r>
              <a:rPr lang="en-US" altLang="zh-CN" dirty="0"/>
              <a:t>: no randomness &amp; no side effect</a:t>
            </a:r>
            <a:endParaRPr lang="en-US" dirty="0"/>
          </a:p>
          <a:p>
            <a:pPr lvl="1">
              <a:lnSpc>
                <a:spcPct val="120000"/>
              </a:lnSpc>
            </a:pPr>
            <a:r>
              <a:rPr lang="en-US" i="1" dirty="0" err="1"/>
              <a:t>Inplace</a:t>
            </a:r>
            <a:r>
              <a:rPr lang="en-US" dirty="0"/>
              <a:t>: some object may be in-place modified (need to add new version)</a:t>
            </a:r>
          </a:p>
          <a:p>
            <a:pPr lvl="1">
              <a:lnSpc>
                <a:spcPct val="120000"/>
              </a:lnSpc>
            </a:pPr>
            <a:r>
              <a:rPr lang="en-US" i="1" dirty="0" err="1"/>
              <a:t>ValueRead</a:t>
            </a:r>
            <a:r>
              <a:rPr lang="en-US" dirty="0"/>
              <a:t>: tensor value will affect result</a:t>
            </a:r>
          </a:p>
          <a:p>
            <a:pPr lvl="1">
              <a:lnSpc>
                <a:spcPct val="120000"/>
              </a:lnSpc>
            </a:pPr>
            <a:endParaRPr lang="en-US" dirty="0"/>
          </a:p>
        </p:txBody>
      </p:sp>
      <p:sp>
        <p:nvSpPr>
          <p:cNvPr id="4" name="灯片编号占位符 3">
            <a:extLst>
              <a:ext uri="{FF2B5EF4-FFF2-40B4-BE49-F238E27FC236}">
                <a16:creationId xmlns:a16="http://schemas.microsoft.com/office/drawing/2014/main" id="{35C77FFD-6654-4A40-888F-873A646810D9}"/>
              </a:ext>
            </a:extLst>
          </p:cNvPr>
          <p:cNvSpPr>
            <a:spLocks noGrp="1"/>
          </p:cNvSpPr>
          <p:nvPr>
            <p:ph type="sldNum" sz="quarter" idx="4"/>
          </p:nvPr>
        </p:nvSpPr>
        <p:spPr>
          <a:xfrm>
            <a:off x="11778342" y="6618588"/>
            <a:ext cx="1066800" cy="206049"/>
          </a:xfrm>
        </p:spPr>
        <p:txBody>
          <a:bodyPr/>
          <a:lstStyle/>
          <a:p>
            <a:fld id="{A20E5029-513D-4C5A-B99E-82F8E1FDD8A9}" type="slidenum">
              <a:rPr lang="en-US" smtClean="0"/>
              <a:t>27</a:t>
            </a:fld>
            <a:endParaRPr lang="en-US"/>
          </a:p>
        </p:txBody>
      </p:sp>
      <p:grpSp>
        <p:nvGrpSpPr>
          <p:cNvPr id="42" name="组合 41">
            <a:extLst>
              <a:ext uri="{FF2B5EF4-FFF2-40B4-BE49-F238E27FC236}">
                <a16:creationId xmlns:a16="http://schemas.microsoft.com/office/drawing/2014/main" id="{4A946F12-B16F-41B1-9785-AE87927E1DF2}"/>
              </a:ext>
            </a:extLst>
          </p:cNvPr>
          <p:cNvGrpSpPr/>
          <p:nvPr/>
        </p:nvGrpSpPr>
        <p:grpSpPr>
          <a:xfrm>
            <a:off x="5379928" y="1495727"/>
            <a:ext cx="6710819" cy="4811941"/>
            <a:chOff x="2021467" y="1726450"/>
            <a:chExt cx="7111359" cy="4811941"/>
          </a:xfrm>
        </p:grpSpPr>
        <p:sp>
          <p:nvSpPr>
            <p:cNvPr id="5" name="矩形: 圆角 4">
              <a:extLst>
                <a:ext uri="{FF2B5EF4-FFF2-40B4-BE49-F238E27FC236}">
                  <a16:creationId xmlns:a16="http://schemas.microsoft.com/office/drawing/2014/main" id="{34F45D93-1A70-4F75-9CE7-8C20BE8CB21E}"/>
                </a:ext>
              </a:extLst>
            </p:cNvPr>
            <p:cNvSpPr/>
            <p:nvPr/>
          </p:nvSpPr>
          <p:spPr>
            <a:xfrm>
              <a:off x="3576344" y="1726450"/>
              <a:ext cx="1922400" cy="457200"/>
            </a:xfrm>
            <a:prstGeom prst="roundRect">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dirty="0">
                  <a:solidFill>
                    <a:schemeClr val="tx1"/>
                  </a:solidFill>
                  <a:latin typeface="Times New Roman" panose="02020603050405020304" pitchFamily="18" charset="0"/>
                  <a:cs typeface="Times New Roman" panose="02020603050405020304" pitchFamily="18" charset="0"/>
                </a:rPr>
                <a:t>(1) Annotation exist</a:t>
              </a:r>
            </a:p>
          </p:txBody>
        </p:sp>
        <p:sp>
          <p:nvSpPr>
            <p:cNvPr id="6" name="矩形: 圆角 5">
              <a:extLst>
                <a:ext uri="{FF2B5EF4-FFF2-40B4-BE49-F238E27FC236}">
                  <a16:creationId xmlns:a16="http://schemas.microsoft.com/office/drawing/2014/main" id="{1C112534-5B61-4261-8FFA-3AE81DD481C5}"/>
                </a:ext>
              </a:extLst>
            </p:cNvPr>
            <p:cNvSpPr/>
            <p:nvPr/>
          </p:nvSpPr>
          <p:spPr>
            <a:xfrm>
              <a:off x="4682296" y="2549991"/>
              <a:ext cx="1922400" cy="457200"/>
            </a:xfrm>
            <a:prstGeom prst="round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dirty="0">
                  <a:solidFill>
                    <a:schemeClr val="tx1"/>
                  </a:solidFill>
                  <a:latin typeface="Times New Roman" panose="02020603050405020304" pitchFamily="18" charset="0"/>
                  <a:cs typeface="Times New Roman" panose="02020603050405020304" pitchFamily="18" charset="0"/>
                </a:rPr>
                <a:t>(3) </a:t>
              </a:r>
              <a:r>
                <a:rPr lang="en-US" dirty="0" err="1">
                  <a:solidFill>
                    <a:schemeClr val="tx1"/>
                  </a:solidFill>
                  <a:latin typeface="Times New Roman" panose="02020603050405020304" pitchFamily="18" charset="0"/>
                  <a:cs typeface="Times New Roman" panose="02020603050405020304" pitchFamily="18" charset="0"/>
                </a:rPr>
                <a:t>AsOpNode</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7C22B257-0433-4A26-BC3F-B058B1CE76F7}"/>
                </a:ext>
              </a:extLst>
            </p:cNvPr>
            <p:cNvSpPr txBox="1"/>
            <p:nvPr/>
          </p:nvSpPr>
          <p:spPr>
            <a:xfrm>
              <a:off x="6818981" y="3783931"/>
              <a:ext cx="565348" cy="338554"/>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True</a:t>
              </a:r>
            </a:p>
          </p:txBody>
        </p:sp>
        <p:sp>
          <p:nvSpPr>
            <p:cNvPr id="8" name="矩形: 圆角 7">
              <a:extLst>
                <a:ext uri="{FF2B5EF4-FFF2-40B4-BE49-F238E27FC236}">
                  <a16:creationId xmlns:a16="http://schemas.microsoft.com/office/drawing/2014/main" id="{DE020BA0-A323-4C97-A477-A6C47EF7A85F}"/>
                </a:ext>
              </a:extLst>
            </p:cNvPr>
            <p:cNvSpPr/>
            <p:nvPr/>
          </p:nvSpPr>
          <p:spPr>
            <a:xfrm>
              <a:off x="2720202" y="3370438"/>
              <a:ext cx="1922655" cy="457200"/>
            </a:xfrm>
            <a:prstGeom prst="roundRect">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dirty="0">
                  <a:solidFill>
                    <a:schemeClr val="tx1"/>
                  </a:solidFill>
                  <a:latin typeface="Times New Roman" panose="02020603050405020304" pitchFamily="18" charset="0"/>
                  <a:cs typeface="Times New Roman" panose="02020603050405020304" pitchFamily="18" charset="0"/>
                </a:rPr>
                <a:t>(2) Code available</a:t>
              </a:r>
            </a:p>
          </p:txBody>
        </p:sp>
        <p:sp>
          <p:nvSpPr>
            <p:cNvPr id="9" name="文本框 8">
              <a:extLst>
                <a:ext uri="{FF2B5EF4-FFF2-40B4-BE49-F238E27FC236}">
                  <a16:creationId xmlns:a16="http://schemas.microsoft.com/office/drawing/2014/main" id="{4588A7B1-9ED4-4229-B2EB-48E1CE4B8E83}"/>
                </a:ext>
              </a:extLst>
            </p:cNvPr>
            <p:cNvSpPr txBox="1"/>
            <p:nvPr/>
          </p:nvSpPr>
          <p:spPr>
            <a:xfrm>
              <a:off x="3092613" y="2604098"/>
              <a:ext cx="619080" cy="338554"/>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False</a:t>
              </a:r>
            </a:p>
          </p:txBody>
        </p:sp>
        <p:sp>
          <p:nvSpPr>
            <p:cNvPr id="10" name="文本框 9">
              <a:extLst>
                <a:ext uri="{FF2B5EF4-FFF2-40B4-BE49-F238E27FC236}">
                  <a16:creationId xmlns:a16="http://schemas.microsoft.com/office/drawing/2014/main" id="{C9BD200A-52A4-4F07-87D8-B6EA11FCF0B6}"/>
                </a:ext>
              </a:extLst>
            </p:cNvPr>
            <p:cNvSpPr txBox="1"/>
            <p:nvPr/>
          </p:nvSpPr>
          <p:spPr>
            <a:xfrm>
              <a:off x="6573655" y="4631108"/>
              <a:ext cx="565348" cy="338554"/>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True</a:t>
              </a:r>
            </a:p>
          </p:txBody>
        </p:sp>
        <p:sp>
          <p:nvSpPr>
            <p:cNvPr id="11" name="矩形 10">
              <a:extLst>
                <a:ext uri="{FF2B5EF4-FFF2-40B4-BE49-F238E27FC236}">
                  <a16:creationId xmlns:a16="http://schemas.microsoft.com/office/drawing/2014/main" id="{5E36FFB8-4918-466D-BE2F-7AD5B4C65F20}"/>
                </a:ext>
              </a:extLst>
            </p:cNvPr>
            <p:cNvSpPr/>
            <p:nvPr/>
          </p:nvSpPr>
          <p:spPr>
            <a:xfrm>
              <a:off x="2021467" y="5090334"/>
              <a:ext cx="1926000" cy="541335"/>
            </a:xfrm>
            <a:prstGeom prst="rect">
              <a:avLst/>
            </a:prstGeom>
            <a:solidFill>
              <a:schemeClr val="bg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t"/>
            <a:lstStyle/>
            <a:p>
              <a:pPr algn="ctr"/>
              <a:r>
                <a:rPr lang="en-US" dirty="0">
                  <a:solidFill>
                    <a:schemeClr val="tx1"/>
                  </a:solidFill>
                  <a:latin typeface="Times New Roman" panose="02020603050405020304" pitchFamily="18" charset="0"/>
                  <a:cs typeface="Times New Roman" panose="02020603050405020304" pitchFamily="18" charset="0"/>
                </a:rPr>
                <a:t>$0:Inline</a:t>
              </a:r>
            </a:p>
          </p:txBody>
        </p:sp>
        <p:sp>
          <p:nvSpPr>
            <p:cNvPr id="12" name="矩形 11">
              <a:extLst>
                <a:ext uri="{FF2B5EF4-FFF2-40B4-BE49-F238E27FC236}">
                  <a16:creationId xmlns:a16="http://schemas.microsoft.com/office/drawing/2014/main" id="{50CA13BA-6912-4A8D-9F2E-451D5CF474A0}"/>
                </a:ext>
              </a:extLst>
            </p:cNvPr>
            <p:cNvSpPr/>
            <p:nvPr/>
          </p:nvSpPr>
          <p:spPr>
            <a:xfrm>
              <a:off x="3056131" y="5920126"/>
              <a:ext cx="1926000" cy="540000"/>
            </a:xfrm>
            <a:prstGeom prst="rect">
              <a:avLst/>
            </a:prstGeom>
            <a:solidFill>
              <a:schemeClr val="bg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t"/>
            <a:lstStyle/>
            <a:p>
              <a:pPr algn="ctr"/>
              <a:r>
                <a:rPr lang="en-US" altLang="zh-CN" dirty="0">
                  <a:solidFill>
                    <a:schemeClr val="tx1"/>
                  </a:solidFill>
                  <a:latin typeface="Times New Roman" panose="02020603050405020304" pitchFamily="18" charset="0"/>
                  <a:cs typeface="Times New Roman" panose="02020603050405020304" pitchFamily="18" charset="0"/>
                </a:rPr>
                <a:t>$1:Stop instantiation</a:t>
              </a:r>
            </a:p>
          </p:txBody>
        </p:sp>
        <p:sp>
          <p:nvSpPr>
            <p:cNvPr id="13" name="文本框 12">
              <a:extLst>
                <a:ext uri="{FF2B5EF4-FFF2-40B4-BE49-F238E27FC236}">
                  <a16:creationId xmlns:a16="http://schemas.microsoft.com/office/drawing/2014/main" id="{B0E6FA96-7B32-4188-9472-3B0846CD0790}"/>
                </a:ext>
              </a:extLst>
            </p:cNvPr>
            <p:cNvSpPr txBox="1"/>
            <p:nvPr/>
          </p:nvSpPr>
          <p:spPr>
            <a:xfrm>
              <a:off x="8176819" y="5302086"/>
              <a:ext cx="619080" cy="338554"/>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False</a:t>
              </a:r>
            </a:p>
          </p:txBody>
        </p:sp>
        <p:sp>
          <p:nvSpPr>
            <p:cNvPr id="14" name="文本框 13">
              <a:extLst>
                <a:ext uri="{FF2B5EF4-FFF2-40B4-BE49-F238E27FC236}">
                  <a16:creationId xmlns:a16="http://schemas.microsoft.com/office/drawing/2014/main" id="{C0B80569-F5CD-44BC-966F-4313432F53F6}"/>
                </a:ext>
              </a:extLst>
            </p:cNvPr>
            <p:cNvSpPr txBox="1"/>
            <p:nvPr/>
          </p:nvSpPr>
          <p:spPr>
            <a:xfrm>
              <a:off x="4139624" y="4079616"/>
              <a:ext cx="987771" cy="338554"/>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Not None</a:t>
              </a:r>
            </a:p>
          </p:txBody>
        </p:sp>
        <p:sp>
          <p:nvSpPr>
            <p:cNvPr id="15" name="文本框 14">
              <a:extLst>
                <a:ext uri="{FF2B5EF4-FFF2-40B4-BE49-F238E27FC236}">
                  <a16:creationId xmlns:a16="http://schemas.microsoft.com/office/drawing/2014/main" id="{F987D13A-34C3-4CC4-8841-E653F78D1954}"/>
                </a:ext>
              </a:extLst>
            </p:cNvPr>
            <p:cNvSpPr txBox="1"/>
            <p:nvPr/>
          </p:nvSpPr>
          <p:spPr>
            <a:xfrm>
              <a:off x="5757320" y="2941239"/>
              <a:ext cx="628698" cy="338554"/>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None</a:t>
              </a:r>
            </a:p>
          </p:txBody>
        </p:sp>
        <p:sp>
          <p:nvSpPr>
            <p:cNvPr id="16" name="矩形 15">
              <a:extLst>
                <a:ext uri="{FF2B5EF4-FFF2-40B4-BE49-F238E27FC236}">
                  <a16:creationId xmlns:a16="http://schemas.microsoft.com/office/drawing/2014/main" id="{07854953-1509-4254-8763-7F5289031590}"/>
                </a:ext>
              </a:extLst>
            </p:cNvPr>
            <p:cNvSpPr/>
            <p:nvPr/>
          </p:nvSpPr>
          <p:spPr>
            <a:xfrm>
              <a:off x="4073655" y="5101559"/>
              <a:ext cx="1926000" cy="540629"/>
            </a:xfrm>
            <a:prstGeom prst="rect">
              <a:avLst/>
            </a:prstGeom>
            <a:solidFill>
              <a:schemeClr val="bg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t"/>
            <a:lstStyle/>
            <a:p>
              <a:pPr algn="ctr"/>
              <a:r>
                <a:rPr lang="en-US" dirty="0">
                  <a:solidFill>
                    <a:schemeClr val="tx1"/>
                  </a:solidFill>
                  <a:latin typeface="Times New Roman" panose="02020603050405020304" pitchFamily="18" charset="0"/>
                  <a:cs typeface="Times New Roman" panose="02020603050405020304" pitchFamily="18" charset="0"/>
                </a:rPr>
                <a:t>$2:</a:t>
              </a:r>
              <a:r>
                <a:rPr lang="en-US" altLang="zh-CN" dirty="0">
                  <a:solidFill>
                    <a:schemeClr val="tx1"/>
                  </a:solidFill>
                  <a:latin typeface="Times New Roman" panose="02020603050405020304" pitchFamily="18" charset="0"/>
                  <a:cs typeface="Times New Roman" panose="02020603050405020304" pitchFamily="18" charset="0"/>
                </a:rPr>
                <a:t>Operator n</a:t>
              </a:r>
              <a:r>
                <a:rPr lang="en-US" dirty="0">
                  <a:solidFill>
                    <a:schemeClr val="tx1"/>
                  </a:solidFill>
                  <a:latin typeface="Times New Roman" panose="02020603050405020304" pitchFamily="18" charset="0"/>
                  <a:cs typeface="Times New Roman" panose="02020603050405020304" pitchFamily="18" charset="0"/>
                </a:rPr>
                <a:t>ode</a:t>
              </a:r>
            </a:p>
          </p:txBody>
        </p:sp>
        <p:sp>
          <p:nvSpPr>
            <p:cNvPr id="17" name="文本框 16">
              <a:extLst>
                <a:ext uri="{FF2B5EF4-FFF2-40B4-BE49-F238E27FC236}">
                  <a16:creationId xmlns:a16="http://schemas.microsoft.com/office/drawing/2014/main" id="{AD576333-7469-4F83-B0D8-558F3763C866}"/>
                </a:ext>
              </a:extLst>
            </p:cNvPr>
            <p:cNvSpPr txBox="1"/>
            <p:nvPr/>
          </p:nvSpPr>
          <p:spPr>
            <a:xfrm>
              <a:off x="4073458" y="5430341"/>
              <a:ext cx="1924068" cy="307777"/>
            </a:xfrm>
            <a:prstGeom prst="rect">
              <a:avLst/>
            </a:prstGeom>
            <a:solidFill>
              <a:schemeClr val="bg2">
                <a:lumMod val="90000"/>
              </a:schemeClr>
            </a:solidFill>
            <a:ln w="19050">
              <a:solidFill>
                <a:schemeClr val="tx1"/>
              </a:solidFill>
            </a:ln>
          </p:spPr>
          <p:txBody>
            <a:bodyPr wrap="none" rtlCol="0">
              <a:noAutofit/>
            </a:bodyPr>
            <a:lstStyle/>
            <a:p>
              <a:pPr algn="ctr"/>
              <a:r>
                <a:rPr lang="en-US" sz="1400" dirty="0">
                  <a:latin typeface="Consolas" panose="020B0609020204030204" pitchFamily="49" charset="0"/>
                  <a:cs typeface="Times New Roman" panose="02020603050405020304" pitchFamily="18" charset="0"/>
                </a:rPr>
                <a:t>e.g. </a:t>
              </a:r>
              <a:r>
                <a:rPr lang="en-US" sz="1400" dirty="0" err="1">
                  <a:latin typeface="Consolas" panose="020B0609020204030204" pitchFamily="49" charset="0"/>
                  <a:cs typeface="Times New Roman" panose="02020603050405020304" pitchFamily="18" charset="0"/>
                </a:rPr>
                <a:t>torch.relu</a:t>
              </a:r>
              <a:r>
                <a:rPr lang="en-US" sz="1400" dirty="0">
                  <a:latin typeface="Consolas" panose="020B0609020204030204" pitchFamily="49" charset="0"/>
                  <a:cs typeface="Times New Roman" panose="02020603050405020304" pitchFamily="18" charset="0"/>
                </a:rPr>
                <a:t>()</a:t>
              </a:r>
            </a:p>
          </p:txBody>
        </p:sp>
        <p:sp>
          <p:nvSpPr>
            <p:cNvPr id="18" name="矩形: 圆角 17">
              <a:extLst>
                <a:ext uri="{FF2B5EF4-FFF2-40B4-BE49-F238E27FC236}">
                  <a16:creationId xmlns:a16="http://schemas.microsoft.com/office/drawing/2014/main" id="{7AD10132-57E8-477B-8368-D985DEE0910A}"/>
                </a:ext>
              </a:extLst>
            </p:cNvPr>
            <p:cNvSpPr>
              <a:spLocks/>
            </p:cNvSpPr>
            <p:nvPr/>
          </p:nvSpPr>
          <p:spPr>
            <a:xfrm>
              <a:off x="6626638" y="4180052"/>
              <a:ext cx="1922657" cy="457187"/>
            </a:xfrm>
            <a:prstGeom prst="roundRect">
              <a:avLst/>
            </a:prstGeom>
            <a:solidFill>
              <a:schemeClr val="accent4">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dirty="0">
                  <a:solidFill>
                    <a:schemeClr val="tx1"/>
                  </a:solidFill>
                  <a:latin typeface="Times New Roman" panose="02020603050405020304" pitchFamily="18" charset="0"/>
                  <a:cs typeface="Times New Roman" panose="02020603050405020304" pitchFamily="18" charset="0"/>
                </a:rPr>
                <a:t>(5) </a:t>
              </a:r>
              <a:r>
                <a:rPr lang="en-US" sz="1600" dirty="0" err="1">
                  <a:solidFill>
                    <a:schemeClr val="tx1"/>
                  </a:solidFill>
                  <a:latin typeface="Times New Roman" panose="02020603050405020304" pitchFamily="18" charset="0"/>
                  <a:cs typeface="Times New Roman" panose="02020603050405020304" pitchFamily="18" charset="0"/>
                </a:rPr>
                <a:t>ValueRead+Tensor</a:t>
              </a:r>
              <a:endParaRPr lang="en-US" sz="1600" dirty="0">
                <a:solidFill>
                  <a:schemeClr val="tx1"/>
                </a:solidFill>
                <a:latin typeface="Times New Roman" panose="02020603050405020304" pitchFamily="18" charset="0"/>
                <a:cs typeface="Times New Roman" panose="02020603050405020304" pitchFamily="18" charset="0"/>
              </a:endParaRPr>
            </a:p>
          </p:txBody>
        </p:sp>
        <p:sp>
          <p:nvSpPr>
            <p:cNvPr id="19" name="文本框 18">
              <a:extLst>
                <a:ext uri="{FF2B5EF4-FFF2-40B4-BE49-F238E27FC236}">
                  <a16:creationId xmlns:a16="http://schemas.microsoft.com/office/drawing/2014/main" id="{E6407FFD-1CDF-440D-87AB-08A1B7B7F44B}"/>
                </a:ext>
              </a:extLst>
            </p:cNvPr>
            <p:cNvSpPr txBox="1"/>
            <p:nvPr/>
          </p:nvSpPr>
          <p:spPr>
            <a:xfrm>
              <a:off x="2489022" y="4595456"/>
              <a:ext cx="565348" cy="338554"/>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T</a:t>
              </a:r>
              <a:r>
                <a:rPr lang="en-US" altLang="zh-CN" sz="1600" dirty="0">
                  <a:latin typeface="Times New Roman" panose="02020603050405020304" pitchFamily="18" charset="0"/>
                  <a:cs typeface="Times New Roman" panose="02020603050405020304" pitchFamily="18" charset="0"/>
                </a:rPr>
                <a:t>rue</a:t>
              </a:r>
              <a:endParaRPr lang="en-US" sz="1600" dirty="0">
                <a:latin typeface="Times New Roman" panose="02020603050405020304" pitchFamily="18" charset="0"/>
                <a:cs typeface="Times New Roman" panose="02020603050405020304" pitchFamily="18" charset="0"/>
              </a:endParaRPr>
            </a:p>
          </p:txBody>
        </p:sp>
        <p:sp>
          <p:nvSpPr>
            <p:cNvPr id="20" name="文本框 19">
              <a:extLst>
                <a:ext uri="{FF2B5EF4-FFF2-40B4-BE49-F238E27FC236}">
                  <a16:creationId xmlns:a16="http://schemas.microsoft.com/office/drawing/2014/main" id="{9FDF1BF6-F691-40DD-A722-E218EA016FFD}"/>
                </a:ext>
              </a:extLst>
            </p:cNvPr>
            <p:cNvSpPr txBox="1"/>
            <p:nvPr/>
          </p:nvSpPr>
          <p:spPr>
            <a:xfrm>
              <a:off x="3967755" y="4598960"/>
              <a:ext cx="619080" cy="338554"/>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False</a:t>
              </a:r>
            </a:p>
          </p:txBody>
        </p:sp>
        <p:sp>
          <p:nvSpPr>
            <p:cNvPr id="21" name="矩形 20">
              <a:extLst>
                <a:ext uri="{FF2B5EF4-FFF2-40B4-BE49-F238E27FC236}">
                  <a16:creationId xmlns:a16="http://schemas.microsoft.com/office/drawing/2014/main" id="{B07ECCB8-CC69-49DD-99FE-21E6C9DCE9C0}"/>
                </a:ext>
              </a:extLst>
            </p:cNvPr>
            <p:cNvSpPr/>
            <p:nvPr/>
          </p:nvSpPr>
          <p:spPr>
            <a:xfrm>
              <a:off x="6147645" y="5112216"/>
              <a:ext cx="1926000" cy="540000"/>
            </a:xfrm>
            <a:prstGeom prst="rect">
              <a:avLst/>
            </a:prstGeom>
            <a:solidFill>
              <a:schemeClr val="bg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t"/>
            <a:lstStyle/>
            <a:p>
              <a:pPr algn="ctr"/>
              <a:r>
                <a:rPr lang="en-US" altLang="zh-CN" dirty="0">
                  <a:solidFill>
                    <a:schemeClr val="tx1"/>
                  </a:solidFill>
                  <a:latin typeface="Times New Roman" panose="02020603050405020304" pitchFamily="18" charset="0"/>
                  <a:cs typeface="Times New Roman" panose="02020603050405020304" pitchFamily="18" charset="0"/>
                </a:rPr>
                <a:t>$4:Stop instantiation</a:t>
              </a:r>
            </a:p>
          </p:txBody>
        </p:sp>
        <p:sp>
          <p:nvSpPr>
            <p:cNvPr id="22" name="矩形 21">
              <a:extLst>
                <a:ext uri="{FF2B5EF4-FFF2-40B4-BE49-F238E27FC236}">
                  <a16:creationId xmlns:a16="http://schemas.microsoft.com/office/drawing/2014/main" id="{4BDB060B-8F9D-4D8C-991E-713E82AF4BC2}"/>
                </a:ext>
              </a:extLst>
            </p:cNvPr>
            <p:cNvSpPr/>
            <p:nvPr/>
          </p:nvSpPr>
          <p:spPr>
            <a:xfrm>
              <a:off x="7206826" y="5915517"/>
              <a:ext cx="1926000" cy="540000"/>
            </a:xfrm>
            <a:prstGeom prst="rect">
              <a:avLst/>
            </a:prstGeom>
            <a:solidFill>
              <a:schemeClr val="bg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t"/>
            <a:lstStyle/>
            <a:p>
              <a:pPr algn="ctr"/>
              <a:r>
                <a:rPr lang="en-US" dirty="0">
                  <a:solidFill>
                    <a:schemeClr val="tx1"/>
                  </a:solidFill>
                  <a:latin typeface="Times New Roman" panose="02020603050405020304" pitchFamily="18" charset="0"/>
                  <a:cs typeface="Times New Roman" panose="02020603050405020304" pitchFamily="18" charset="0"/>
                </a:rPr>
                <a:t>$5:</a:t>
              </a:r>
              <a:r>
                <a:rPr lang="en-US">
                  <a:solidFill>
                    <a:schemeClr val="tx1"/>
                  </a:solidFill>
                  <a:latin typeface="Times New Roman" panose="02020603050405020304" pitchFamily="18" charset="0"/>
                  <a:cs typeface="Times New Roman" panose="02020603050405020304" pitchFamily="18" charset="0"/>
                </a:rPr>
                <a:t>No action</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23" name="文本框 22">
              <a:extLst>
                <a:ext uri="{FF2B5EF4-FFF2-40B4-BE49-F238E27FC236}">
                  <a16:creationId xmlns:a16="http://schemas.microsoft.com/office/drawing/2014/main" id="{23664169-0E77-4164-8E1E-D92B844FC753}"/>
                </a:ext>
              </a:extLst>
            </p:cNvPr>
            <p:cNvSpPr txBox="1"/>
            <p:nvPr/>
          </p:nvSpPr>
          <p:spPr>
            <a:xfrm>
              <a:off x="6146733" y="5441474"/>
              <a:ext cx="1922658" cy="307777"/>
            </a:xfrm>
            <a:prstGeom prst="rect">
              <a:avLst/>
            </a:prstGeom>
            <a:solidFill>
              <a:schemeClr val="bg2">
                <a:lumMod val="90000"/>
              </a:schemeClr>
            </a:solidFill>
            <a:ln w="19050">
              <a:solidFill>
                <a:schemeClr val="tx1"/>
              </a:solidFill>
            </a:ln>
          </p:spPr>
          <p:txBody>
            <a:bodyPr wrap="none" rtlCol="0">
              <a:noAutofit/>
            </a:bodyPr>
            <a:lstStyle/>
            <a:p>
              <a:pPr algn="ctr"/>
              <a:r>
                <a:rPr lang="en-US" altLang="zh-CN" sz="1400" dirty="0">
                  <a:latin typeface="Consolas" panose="020B0609020204030204" pitchFamily="49" charset="0"/>
                  <a:cs typeface="Times New Roman" panose="02020603050405020304" pitchFamily="18" charset="0"/>
                </a:rPr>
                <a:t>e.g. LSTM operator</a:t>
              </a:r>
              <a:endParaRPr lang="en-US" sz="1400" dirty="0">
                <a:latin typeface="Consolas" panose="020B0609020204030204" pitchFamily="49" charset="0"/>
                <a:cs typeface="Times New Roman" panose="02020603050405020304" pitchFamily="18" charset="0"/>
              </a:endParaRPr>
            </a:p>
          </p:txBody>
        </p:sp>
        <p:sp>
          <p:nvSpPr>
            <p:cNvPr id="24" name="文本框 23">
              <a:extLst>
                <a:ext uri="{FF2B5EF4-FFF2-40B4-BE49-F238E27FC236}">
                  <a16:creationId xmlns:a16="http://schemas.microsoft.com/office/drawing/2014/main" id="{22FD6F37-FD1B-4EBB-94C1-BDB109F5D8FB}"/>
                </a:ext>
              </a:extLst>
            </p:cNvPr>
            <p:cNvSpPr txBox="1"/>
            <p:nvPr/>
          </p:nvSpPr>
          <p:spPr>
            <a:xfrm>
              <a:off x="7207363" y="6222920"/>
              <a:ext cx="1922658" cy="307777"/>
            </a:xfrm>
            <a:prstGeom prst="rect">
              <a:avLst/>
            </a:prstGeom>
            <a:solidFill>
              <a:schemeClr val="bg2">
                <a:lumMod val="90000"/>
              </a:schemeClr>
            </a:solidFill>
            <a:ln w="19050">
              <a:solidFill>
                <a:schemeClr val="tx1"/>
              </a:solidFill>
            </a:ln>
          </p:spPr>
          <p:txBody>
            <a:bodyPr wrap="none" rtlCol="0">
              <a:noAutofit/>
            </a:bodyPr>
            <a:lstStyle/>
            <a:p>
              <a:pPr algn="ctr"/>
              <a:r>
                <a:rPr lang="en-US" sz="1400" dirty="0">
                  <a:latin typeface="Consolas" panose="020B0609020204030204" pitchFamily="49" charset="0"/>
                  <a:cs typeface="Times New Roman" panose="02020603050405020304" pitchFamily="18" charset="0"/>
                </a:rPr>
                <a:t>e.g. </a:t>
              </a:r>
              <a:r>
                <a:rPr lang="en-US" sz="1400" dirty="0" err="1">
                  <a:latin typeface="Consolas" panose="020B0609020204030204" pitchFamily="49" charset="0"/>
                  <a:cs typeface="Times New Roman" panose="02020603050405020304" pitchFamily="18" charset="0"/>
                </a:rPr>
                <a:t>list.append</a:t>
              </a:r>
              <a:endParaRPr lang="en-US" sz="1400" dirty="0">
                <a:latin typeface="Consolas" panose="020B0609020204030204" pitchFamily="49" charset="0"/>
                <a:cs typeface="Times New Roman" panose="02020603050405020304" pitchFamily="18" charset="0"/>
              </a:endParaRPr>
            </a:p>
          </p:txBody>
        </p:sp>
        <p:sp>
          <p:nvSpPr>
            <p:cNvPr id="25" name="文本框 24">
              <a:extLst>
                <a:ext uri="{FF2B5EF4-FFF2-40B4-BE49-F238E27FC236}">
                  <a16:creationId xmlns:a16="http://schemas.microsoft.com/office/drawing/2014/main" id="{C44D1BC0-BB72-429E-AE6C-D7D75D550746}"/>
                </a:ext>
              </a:extLst>
            </p:cNvPr>
            <p:cNvSpPr txBox="1"/>
            <p:nvPr/>
          </p:nvSpPr>
          <p:spPr>
            <a:xfrm>
              <a:off x="2021467" y="5411525"/>
              <a:ext cx="1925272" cy="307777"/>
            </a:xfrm>
            <a:prstGeom prst="rect">
              <a:avLst/>
            </a:prstGeom>
            <a:solidFill>
              <a:schemeClr val="bg2">
                <a:lumMod val="90000"/>
              </a:schemeClr>
            </a:solidFill>
            <a:ln w="19050">
              <a:solidFill>
                <a:schemeClr val="tx1"/>
              </a:solidFill>
            </a:ln>
          </p:spPr>
          <p:txBody>
            <a:bodyPr wrap="none" rtlCol="0">
              <a:noAutofit/>
            </a:bodyPr>
            <a:lstStyle/>
            <a:p>
              <a:pPr algn="ctr"/>
              <a:r>
                <a:rPr lang="en-US" sz="1400" dirty="0">
                  <a:latin typeface="Consolas" panose="020B0609020204030204" pitchFamily="49" charset="0"/>
                  <a:cs typeface="Times New Roman" panose="02020603050405020304" pitchFamily="18" charset="0"/>
                </a:rPr>
                <a:t>e.g. UDF in Python</a:t>
              </a:r>
            </a:p>
          </p:txBody>
        </p:sp>
        <p:sp>
          <p:nvSpPr>
            <p:cNvPr id="26" name="文本框 25">
              <a:extLst>
                <a:ext uri="{FF2B5EF4-FFF2-40B4-BE49-F238E27FC236}">
                  <a16:creationId xmlns:a16="http://schemas.microsoft.com/office/drawing/2014/main" id="{330935FC-6015-4F47-A023-23D8D53FAD95}"/>
                </a:ext>
              </a:extLst>
            </p:cNvPr>
            <p:cNvSpPr txBox="1"/>
            <p:nvPr/>
          </p:nvSpPr>
          <p:spPr>
            <a:xfrm>
              <a:off x="3049059" y="6217240"/>
              <a:ext cx="1933072" cy="307777"/>
            </a:xfrm>
            <a:prstGeom prst="rect">
              <a:avLst/>
            </a:prstGeom>
            <a:solidFill>
              <a:schemeClr val="bg2">
                <a:lumMod val="90000"/>
              </a:schemeClr>
            </a:solidFill>
            <a:ln w="19050">
              <a:solidFill>
                <a:schemeClr val="tx1"/>
              </a:solidFill>
            </a:ln>
          </p:spPr>
          <p:txBody>
            <a:bodyPr wrap="none" rtlCol="0">
              <a:noAutofit/>
            </a:bodyPr>
            <a:lstStyle/>
            <a:p>
              <a:pPr algn="ctr"/>
              <a:r>
                <a:rPr lang="en-US" sz="1400" dirty="0">
                  <a:latin typeface="Consolas" panose="020B0609020204030204" pitchFamily="49" charset="0"/>
                  <a:cs typeface="Times New Roman" panose="02020603050405020304" pitchFamily="18" charset="0"/>
                </a:rPr>
                <a:t>e.g. UDF in C</a:t>
              </a:r>
            </a:p>
          </p:txBody>
        </p:sp>
        <p:sp>
          <p:nvSpPr>
            <p:cNvPr id="27" name="矩形: 圆角 26">
              <a:extLst>
                <a:ext uri="{FF2B5EF4-FFF2-40B4-BE49-F238E27FC236}">
                  <a16:creationId xmlns:a16="http://schemas.microsoft.com/office/drawing/2014/main" id="{D531C413-1069-4B66-8F29-CE00B58CD575}"/>
                </a:ext>
              </a:extLst>
            </p:cNvPr>
            <p:cNvSpPr/>
            <p:nvPr/>
          </p:nvSpPr>
          <p:spPr>
            <a:xfrm>
              <a:off x="5588555" y="3364357"/>
              <a:ext cx="1922400" cy="457200"/>
            </a:xfrm>
            <a:prstGeom prst="roundRect">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dirty="0">
                  <a:solidFill>
                    <a:schemeClr val="tx1"/>
                  </a:solidFill>
                  <a:latin typeface="Times New Roman" panose="02020603050405020304" pitchFamily="18" charset="0"/>
                  <a:cs typeface="Times New Roman" panose="02020603050405020304" pitchFamily="18" charset="0"/>
                </a:rPr>
                <a:t>(4) </a:t>
              </a:r>
              <a:r>
                <a:rPr lang="en-US" dirty="0" err="1">
                  <a:solidFill>
                    <a:schemeClr val="tx1"/>
                  </a:solidFill>
                  <a:latin typeface="Times New Roman" panose="02020603050405020304" pitchFamily="18" charset="0"/>
                  <a:cs typeface="Times New Roman" panose="02020603050405020304" pitchFamily="18" charset="0"/>
                </a:rPr>
                <a:t>PureClosure</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28" name="文本框 27">
              <a:extLst>
                <a:ext uri="{FF2B5EF4-FFF2-40B4-BE49-F238E27FC236}">
                  <a16:creationId xmlns:a16="http://schemas.microsoft.com/office/drawing/2014/main" id="{6F29AA61-E8B7-4C95-B00E-0285FE205E8E}"/>
                </a:ext>
              </a:extLst>
            </p:cNvPr>
            <p:cNvSpPr txBox="1"/>
            <p:nvPr/>
          </p:nvSpPr>
          <p:spPr>
            <a:xfrm>
              <a:off x="4645313" y="2137058"/>
              <a:ext cx="565348" cy="338554"/>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True</a:t>
              </a:r>
            </a:p>
          </p:txBody>
        </p:sp>
        <p:sp>
          <p:nvSpPr>
            <p:cNvPr id="29" name="矩形 28">
              <a:extLst>
                <a:ext uri="{FF2B5EF4-FFF2-40B4-BE49-F238E27FC236}">
                  <a16:creationId xmlns:a16="http://schemas.microsoft.com/office/drawing/2014/main" id="{F5763FC5-82F2-4EEA-80D0-22530F6AB712}"/>
                </a:ext>
              </a:extLst>
            </p:cNvPr>
            <p:cNvSpPr/>
            <p:nvPr/>
          </p:nvSpPr>
          <p:spPr>
            <a:xfrm>
              <a:off x="5111409" y="5913247"/>
              <a:ext cx="1926000" cy="540000"/>
            </a:xfrm>
            <a:prstGeom prst="rect">
              <a:avLst/>
            </a:prstGeom>
            <a:solidFill>
              <a:schemeClr val="bg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t"/>
            <a:lstStyle/>
            <a:p>
              <a:pPr algn="ctr"/>
              <a:r>
                <a:rPr lang="en-US" altLang="zh-CN" dirty="0">
                  <a:solidFill>
                    <a:schemeClr val="tx1"/>
                  </a:solidFill>
                  <a:latin typeface="Times New Roman" panose="02020603050405020304" pitchFamily="18" charset="0"/>
                  <a:cs typeface="Times New Roman" panose="02020603050405020304" pitchFamily="18" charset="0"/>
                </a:rPr>
                <a:t>$3:Stop instantiation</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30" name="文本框 29">
              <a:extLst>
                <a:ext uri="{FF2B5EF4-FFF2-40B4-BE49-F238E27FC236}">
                  <a16:creationId xmlns:a16="http://schemas.microsoft.com/office/drawing/2014/main" id="{8C4D996D-60C4-4FFB-AF7E-F493E6FC27E1}"/>
                </a:ext>
              </a:extLst>
            </p:cNvPr>
            <p:cNvSpPr txBox="1"/>
            <p:nvPr/>
          </p:nvSpPr>
          <p:spPr>
            <a:xfrm>
              <a:off x="5465270" y="4314053"/>
              <a:ext cx="619080" cy="338554"/>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False</a:t>
              </a:r>
            </a:p>
          </p:txBody>
        </p:sp>
        <p:sp>
          <p:nvSpPr>
            <p:cNvPr id="31" name="文本框 30">
              <a:extLst>
                <a:ext uri="{FF2B5EF4-FFF2-40B4-BE49-F238E27FC236}">
                  <a16:creationId xmlns:a16="http://schemas.microsoft.com/office/drawing/2014/main" id="{547221BC-5BDD-48C5-83C5-728909DDC491}"/>
                </a:ext>
              </a:extLst>
            </p:cNvPr>
            <p:cNvSpPr txBox="1"/>
            <p:nvPr/>
          </p:nvSpPr>
          <p:spPr>
            <a:xfrm>
              <a:off x="5105930" y="6230614"/>
              <a:ext cx="1931479" cy="307777"/>
            </a:xfrm>
            <a:prstGeom prst="rect">
              <a:avLst/>
            </a:prstGeom>
            <a:solidFill>
              <a:schemeClr val="bg2">
                <a:lumMod val="90000"/>
              </a:schemeClr>
            </a:solidFill>
            <a:ln w="19050">
              <a:solidFill>
                <a:schemeClr val="tx1"/>
              </a:solidFill>
            </a:ln>
          </p:spPr>
          <p:txBody>
            <a:bodyPr wrap="none" lIns="0" rIns="0" rtlCol="0">
              <a:noAutofit/>
            </a:bodyPr>
            <a:lstStyle/>
            <a:p>
              <a:pPr algn="ctr"/>
              <a:r>
                <a:rPr lang="en-US" sz="1400" dirty="0">
                  <a:latin typeface="Consolas" panose="020B0609020204030204" pitchFamily="49" charset="0"/>
                  <a:cs typeface="Times New Roman" panose="02020603050405020304" pitchFamily="18" charset="0"/>
                </a:rPr>
                <a:t>e.g. </a:t>
              </a:r>
              <a:r>
                <a:rPr lang="en-US" sz="1400" dirty="0" err="1">
                  <a:latin typeface="Consolas" panose="020B0609020204030204" pitchFamily="49" charset="0"/>
                  <a:cs typeface="Times New Roman" panose="02020603050405020304" pitchFamily="18" charset="0"/>
                </a:rPr>
                <a:t>random.shuffle</a:t>
              </a:r>
              <a:endParaRPr lang="en-US" sz="1400" dirty="0">
                <a:latin typeface="Consolas" panose="020B0609020204030204" pitchFamily="49" charset="0"/>
                <a:cs typeface="Times New Roman" panose="02020603050405020304" pitchFamily="18" charset="0"/>
              </a:endParaRPr>
            </a:p>
          </p:txBody>
        </p:sp>
        <p:cxnSp>
          <p:nvCxnSpPr>
            <p:cNvPr id="32" name="连接符: 肘形 31">
              <a:extLst>
                <a:ext uri="{FF2B5EF4-FFF2-40B4-BE49-F238E27FC236}">
                  <a16:creationId xmlns:a16="http://schemas.microsoft.com/office/drawing/2014/main" id="{811E9A73-19BD-4ABA-87AF-A50AA0FBF005}"/>
                </a:ext>
              </a:extLst>
            </p:cNvPr>
            <p:cNvCxnSpPr>
              <a:cxnSpLocks/>
              <a:stCxn id="5" idx="2"/>
              <a:endCxn id="8" idx="0"/>
            </p:cNvCxnSpPr>
            <p:nvPr/>
          </p:nvCxnSpPr>
          <p:spPr>
            <a:xfrm rot="5400000">
              <a:off x="3516143" y="2349037"/>
              <a:ext cx="1186788" cy="856014"/>
            </a:xfrm>
            <a:prstGeom prst="bentConnector3">
              <a:avLst>
                <a:gd name="adj1" fmla="val 20974"/>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连接符: 肘形 32">
              <a:extLst>
                <a:ext uri="{FF2B5EF4-FFF2-40B4-BE49-F238E27FC236}">
                  <a16:creationId xmlns:a16="http://schemas.microsoft.com/office/drawing/2014/main" id="{ACA694B2-15E4-4C3E-93BC-456DB640B075}"/>
                </a:ext>
              </a:extLst>
            </p:cNvPr>
            <p:cNvCxnSpPr>
              <a:cxnSpLocks/>
              <a:stCxn id="8" idx="2"/>
              <a:endCxn id="11" idx="0"/>
            </p:cNvCxnSpPr>
            <p:nvPr/>
          </p:nvCxnSpPr>
          <p:spPr>
            <a:xfrm rot="5400000">
              <a:off x="2701651" y="4110455"/>
              <a:ext cx="1262696" cy="697063"/>
            </a:xfrm>
            <a:prstGeom prst="bent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连接符: 肘形 33">
              <a:extLst>
                <a:ext uri="{FF2B5EF4-FFF2-40B4-BE49-F238E27FC236}">
                  <a16:creationId xmlns:a16="http://schemas.microsoft.com/office/drawing/2014/main" id="{B182B426-E6EA-4F06-B693-5EB3EE1093C5}"/>
                </a:ext>
              </a:extLst>
            </p:cNvPr>
            <p:cNvCxnSpPr>
              <a:cxnSpLocks/>
              <a:stCxn id="8" idx="2"/>
              <a:endCxn id="12" idx="0"/>
            </p:cNvCxnSpPr>
            <p:nvPr/>
          </p:nvCxnSpPr>
          <p:spPr>
            <a:xfrm rot="16200000" flipH="1">
              <a:off x="2804086" y="4705081"/>
              <a:ext cx="2092488" cy="337601"/>
            </a:xfrm>
            <a:prstGeom prst="bentConnector3">
              <a:avLst>
                <a:gd name="adj1" fmla="val 30208"/>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连接符: 肘形 34">
              <a:extLst>
                <a:ext uri="{FF2B5EF4-FFF2-40B4-BE49-F238E27FC236}">
                  <a16:creationId xmlns:a16="http://schemas.microsoft.com/office/drawing/2014/main" id="{782A6C22-2F55-476A-AADA-1ECB47CF6B2C}"/>
                </a:ext>
              </a:extLst>
            </p:cNvPr>
            <p:cNvCxnSpPr>
              <a:cxnSpLocks/>
              <a:stCxn id="5" idx="2"/>
              <a:endCxn id="6" idx="0"/>
            </p:cNvCxnSpPr>
            <p:nvPr/>
          </p:nvCxnSpPr>
          <p:spPr>
            <a:xfrm rot="16200000" flipH="1">
              <a:off x="4907350" y="1813844"/>
              <a:ext cx="366341" cy="1105952"/>
            </a:xfrm>
            <a:prstGeom prst="bentConnector3">
              <a:avLst>
                <a:gd name="adj1" fmla="val 68027"/>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连接符: 肘形 35">
              <a:extLst>
                <a:ext uri="{FF2B5EF4-FFF2-40B4-BE49-F238E27FC236}">
                  <a16:creationId xmlns:a16="http://schemas.microsoft.com/office/drawing/2014/main" id="{3B8038E9-EB40-49B2-B843-CEA1122AD568}"/>
                </a:ext>
              </a:extLst>
            </p:cNvPr>
            <p:cNvCxnSpPr>
              <a:cxnSpLocks/>
              <a:stCxn id="27" idx="2"/>
              <a:endCxn id="29" idx="0"/>
            </p:cNvCxnSpPr>
            <p:nvPr/>
          </p:nvCxnSpPr>
          <p:spPr>
            <a:xfrm rot="5400000">
              <a:off x="5266237" y="4629729"/>
              <a:ext cx="2091690" cy="475346"/>
            </a:xfrm>
            <a:prstGeom prst="bentConnector3">
              <a:avLst>
                <a:gd name="adj1" fmla="val 1177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连接符: 肘形 36">
              <a:extLst>
                <a:ext uri="{FF2B5EF4-FFF2-40B4-BE49-F238E27FC236}">
                  <a16:creationId xmlns:a16="http://schemas.microsoft.com/office/drawing/2014/main" id="{48084959-B6D7-4FBF-B88C-F53EAFDD98BC}"/>
                </a:ext>
              </a:extLst>
            </p:cNvPr>
            <p:cNvCxnSpPr>
              <a:cxnSpLocks/>
              <a:stCxn id="27" idx="2"/>
              <a:endCxn id="18" idx="0"/>
            </p:cNvCxnSpPr>
            <p:nvPr/>
          </p:nvCxnSpPr>
          <p:spPr>
            <a:xfrm rot="16200000" flipH="1">
              <a:off x="6889614" y="3481698"/>
              <a:ext cx="358495" cy="1038212"/>
            </a:xfrm>
            <a:prstGeom prst="bentConnector3">
              <a:avLst>
                <a:gd name="adj1" fmla="val 68599"/>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连接符: 肘形 37">
              <a:extLst>
                <a:ext uri="{FF2B5EF4-FFF2-40B4-BE49-F238E27FC236}">
                  <a16:creationId xmlns:a16="http://schemas.microsoft.com/office/drawing/2014/main" id="{9BCBAC22-3304-408C-A1C7-E8F4D234CDFF}"/>
                </a:ext>
              </a:extLst>
            </p:cNvPr>
            <p:cNvCxnSpPr>
              <a:cxnSpLocks/>
              <a:stCxn id="6" idx="2"/>
              <a:endCxn id="16" idx="0"/>
            </p:cNvCxnSpPr>
            <p:nvPr/>
          </p:nvCxnSpPr>
          <p:spPr>
            <a:xfrm rot="5400000">
              <a:off x="4292892" y="3750955"/>
              <a:ext cx="2094368" cy="606841"/>
            </a:xfrm>
            <a:prstGeom prst="bentConnector3">
              <a:avLst>
                <a:gd name="adj1" fmla="val 1084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连接符: 肘形 38">
              <a:extLst>
                <a:ext uri="{FF2B5EF4-FFF2-40B4-BE49-F238E27FC236}">
                  <a16:creationId xmlns:a16="http://schemas.microsoft.com/office/drawing/2014/main" id="{244EC24C-AEF1-490C-84E7-03AEF97ADCD0}"/>
                </a:ext>
              </a:extLst>
            </p:cNvPr>
            <p:cNvCxnSpPr>
              <a:cxnSpLocks/>
              <a:stCxn id="6" idx="2"/>
              <a:endCxn id="27" idx="0"/>
            </p:cNvCxnSpPr>
            <p:nvPr/>
          </p:nvCxnSpPr>
          <p:spPr>
            <a:xfrm rot="16200000" flipH="1">
              <a:off x="5918042" y="2732644"/>
              <a:ext cx="357166" cy="906259"/>
            </a:xfrm>
            <a:prstGeom prst="bentConnector3">
              <a:avLst>
                <a:gd name="adj1" fmla="val 63619"/>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连接符: 肘形 39">
              <a:extLst>
                <a:ext uri="{FF2B5EF4-FFF2-40B4-BE49-F238E27FC236}">
                  <a16:creationId xmlns:a16="http://schemas.microsoft.com/office/drawing/2014/main" id="{128FD50A-7F11-43E1-AD10-DB1400094682}"/>
                </a:ext>
              </a:extLst>
            </p:cNvPr>
            <p:cNvCxnSpPr>
              <a:cxnSpLocks/>
              <a:stCxn id="18" idx="2"/>
              <a:endCxn id="21" idx="0"/>
            </p:cNvCxnSpPr>
            <p:nvPr/>
          </p:nvCxnSpPr>
          <p:spPr>
            <a:xfrm rot="5400000">
              <a:off x="7111818" y="4636066"/>
              <a:ext cx="474977" cy="477322"/>
            </a:xfrm>
            <a:prstGeom prst="bentConnector3">
              <a:avLst>
                <a:gd name="adj1" fmla="val 48997"/>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连接符: 肘形 40">
              <a:extLst>
                <a:ext uri="{FF2B5EF4-FFF2-40B4-BE49-F238E27FC236}">
                  <a16:creationId xmlns:a16="http://schemas.microsoft.com/office/drawing/2014/main" id="{6CF1F19F-1D96-44F6-B922-D9A797660EFE}"/>
                </a:ext>
              </a:extLst>
            </p:cNvPr>
            <p:cNvCxnSpPr>
              <a:cxnSpLocks/>
              <a:stCxn id="18" idx="2"/>
              <a:endCxn id="22" idx="0"/>
            </p:cNvCxnSpPr>
            <p:nvPr/>
          </p:nvCxnSpPr>
          <p:spPr>
            <a:xfrm rot="16200000" flipH="1">
              <a:off x="7239757" y="4985448"/>
              <a:ext cx="1278278" cy="581859"/>
            </a:xfrm>
            <a:prstGeom prst="bentConnector3">
              <a:avLst>
                <a:gd name="adj1" fmla="val 1824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068535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092396C5-0655-4CE7-AF9D-940377DED13D}"/>
              </a:ext>
            </a:extLst>
          </p:cNvPr>
          <p:cNvSpPr>
            <a:spLocks noGrp="1"/>
          </p:cNvSpPr>
          <p:nvPr>
            <p:ph type="title"/>
          </p:nvPr>
        </p:nvSpPr>
        <p:spPr/>
        <p:txBody>
          <a:bodyPr/>
          <a:lstStyle/>
          <a:p>
            <a:r>
              <a:rPr lang="en-US" dirty="0" err="1"/>
              <a:t>MagPy</a:t>
            </a:r>
            <a:r>
              <a:rPr lang="en-US" dirty="0"/>
              <a:t> Overview</a:t>
            </a:r>
          </a:p>
        </p:txBody>
      </p:sp>
      <p:sp>
        <p:nvSpPr>
          <p:cNvPr id="5" name="内容占位符 4">
            <a:extLst>
              <a:ext uri="{FF2B5EF4-FFF2-40B4-BE49-F238E27FC236}">
                <a16:creationId xmlns:a16="http://schemas.microsoft.com/office/drawing/2014/main" id="{47192478-A3F6-4C37-A7A2-71EB270D76C3}"/>
              </a:ext>
            </a:extLst>
          </p:cNvPr>
          <p:cNvSpPr>
            <a:spLocks noGrp="1"/>
          </p:cNvSpPr>
          <p:nvPr>
            <p:ph idx="1"/>
          </p:nvPr>
        </p:nvSpPr>
        <p:spPr/>
        <p:txBody>
          <a:bodyPr/>
          <a:lstStyle/>
          <a:p>
            <a:endParaRPr lang="en-US" dirty="0"/>
          </a:p>
        </p:txBody>
      </p:sp>
      <p:sp>
        <p:nvSpPr>
          <p:cNvPr id="2" name="灯片编号占位符 1">
            <a:extLst>
              <a:ext uri="{FF2B5EF4-FFF2-40B4-BE49-F238E27FC236}">
                <a16:creationId xmlns:a16="http://schemas.microsoft.com/office/drawing/2014/main" id="{0254A5E9-31B5-46DF-9877-A03F6DC19290}"/>
              </a:ext>
            </a:extLst>
          </p:cNvPr>
          <p:cNvSpPr>
            <a:spLocks noGrp="1"/>
          </p:cNvSpPr>
          <p:nvPr>
            <p:ph type="sldNum" sz="quarter" idx="4"/>
          </p:nvPr>
        </p:nvSpPr>
        <p:spPr>
          <a:xfrm>
            <a:off x="11778342" y="6618588"/>
            <a:ext cx="1066800" cy="206049"/>
          </a:xfrm>
        </p:spPr>
        <p:txBody>
          <a:bodyPr/>
          <a:lstStyle/>
          <a:p>
            <a:fld id="{A20E5029-513D-4C5A-B99E-82F8E1FDD8A9}" type="slidenum">
              <a:rPr lang="en-US" smtClean="0"/>
              <a:t>28</a:t>
            </a:fld>
            <a:endParaRPr lang="en-US"/>
          </a:p>
        </p:txBody>
      </p:sp>
      <p:sp>
        <p:nvSpPr>
          <p:cNvPr id="6" name="矩形 5">
            <a:extLst>
              <a:ext uri="{FF2B5EF4-FFF2-40B4-BE49-F238E27FC236}">
                <a16:creationId xmlns:a16="http://schemas.microsoft.com/office/drawing/2014/main" id="{2925FD6A-1E19-4313-B66C-0F185DA0DEF7}"/>
              </a:ext>
            </a:extLst>
          </p:cNvPr>
          <p:cNvSpPr/>
          <p:nvPr/>
        </p:nvSpPr>
        <p:spPr>
          <a:xfrm>
            <a:off x="4582896" y="1492827"/>
            <a:ext cx="5574217" cy="62686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图形 157" descr="上一步 纯色填充">
            <a:extLst>
              <a:ext uri="{FF2B5EF4-FFF2-40B4-BE49-F238E27FC236}">
                <a16:creationId xmlns:a16="http://schemas.microsoft.com/office/drawing/2014/main" id="{C49C26C5-424F-423F-BC85-AC8A05987056}"/>
              </a:ext>
            </a:extLst>
          </p:cNvPr>
          <p:cNvSpPr/>
          <p:nvPr/>
        </p:nvSpPr>
        <p:spPr>
          <a:xfrm rot="21228545">
            <a:off x="3117240" y="2143219"/>
            <a:ext cx="1808710" cy="1401050"/>
          </a:xfrm>
          <a:custGeom>
            <a:avLst/>
            <a:gdLst>
              <a:gd name="connsiteX0" fmla="*/ 2279983 w 2279983"/>
              <a:gd name="connsiteY0" fmla="*/ 556935 h 1369131"/>
              <a:gd name="connsiteX1" fmla="*/ 1464889 w 2279983"/>
              <a:gd name="connsiteY1" fmla="*/ 0 h 1369131"/>
              <a:gd name="connsiteX2" fmla="*/ 1464889 w 2279983"/>
              <a:gd name="connsiteY2" fmla="*/ 324879 h 1369131"/>
              <a:gd name="connsiteX3" fmla="*/ 0 w 2279983"/>
              <a:gd name="connsiteY3" fmla="*/ 1369132 h 1369131"/>
              <a:gd name="connsiteX4" fmla="*/ 1464889 w 2279983"/>
              <a:gd name="connsiteY4" fmla="*/ 812197 h 1369131"/>
              <a:gd name="connsiteX5" fmla="*/ 1464889 w 2279983"/>
              <a:gd name="connsiteY5" fmla="*/ 1113870 h 1369131"/>
              <a:gd name="connsiteX6" fmla="*/ 2279983 w 2279983"/>
              <a:gd name="connsiteY6" fmla="*/ 556935 h 1369131"/>
              <a:gd name="connsiteX0" fmla="*/ 2324433 w 2324433"/>
              <a:gd name="connsiteY0" fmla="*/ 556935 h 1140532"/>
              <a:gd name="connsiteX1" fmla="*/ 1509339 w 2324433"/>
              <a:gd name="connsiteY1" fmla="*/ 0 h 1140532"/>
              <a:gd name="connsiteX2" fmla="*/ 1509339 w 2324433"/>
              <a:gd name="connsiteY2" fmla="*/ 324879 h 1140532"/>
              <a:gd name="connsiteX3" fmla="*/ 0 w 2324433"/>
              <a:gd name="connsiteY3" fmla="*/ 1140532 h 1140532"/>
              <a:gd name="connsiteX4" fmla="*/ 1509339 w 2324433"/>
              <a:gd name="connsiteY4" fmla="*/ 812197 h 1140532"/>
              <a:gd name="connsiteX5" fmla="*/ 1509339 w 2324433"/>
              <a:gd name="connsiteY5" fmla="*/ 1113870 h 1140532"/>
              <a:gd name="connsiteX6" fmla="*/ 2324433 w 2324433"/>
              <a:gd name="connsiteY6" fmla="*/ 556935 h 1140532"/>
              <a:gd name="connsiteX0" fmla="*/ 2324434 w 2324434"/>
              <a:gd name="connsiteY0" fmla="*/ 556935 h 1154063"/>
              <a:gd name="connsiteX1" fmla="*/ 1509340 w 2324434"/>
              <a:gd name="connsiteY1" fmla="*/ 0 h 1154063"/>
              <a:gd name="connsiteX2" fmla="*/ 1509340 w 2324434"/>
              <a:gd name="connsiteY2" fmla="*/ 324879 h 1154063"/>
              <a:gd name="connsiteX3" fmla="*/ 1 w 2324434"/>
              <a:gd name="connsiteY3" fmla="*/ 1140532 h 1154063"/>
              <a:gd name="connsiteX4" fmla="*/ 1513277 w 2324434"/>
              <a:gd name="connsiteY4" fmla="*/ 852422 h 1154063"/>
              <a:gd name="connsiteX5" fmla="*/ 1509340 w 2324434"/>
              <a:gd name="connsiteY5" fmla="*/ 1113870 h 1154063"/>
              <a:gd name="connsiteX6" fmla="*/ 2324434 w 2324434"/>
              <a:gd name="connsiteY6" fmla="*/ 556935 h 1154063"/>
              <a:gd name="connsiteX0" fmla="*/ 2324434 w 2324434"/>
              <a:gd name="connsiteY0" fmla="*/ 556935 h 1155700"/>
              <a:gd name="connsiteX1" fmla="*/ 1509340 w 2324434"/>
              <a:gd name="connsiteY1" fmla="*/ 0 h 1155700"/>
              <a:gd name="connsiteX2" fmla="*/ 1518192 w 2324434"/>
              <a:gd name="connsiteY2" fmla="*/ 287014 h 1155700"/>
              <a:gd name="connsiteX3" fmla="*/ 1 w 2324434"/>
              <a:gd name="connsiteY3" fmla="*/ 1140532 h 1155700"/>
              <a:gd name="connsiteX4" fmla="*/ 1513277 w 2324434"/>
              <a:gd name="connsiteY4" fmla="*/ 852422 h 1155700"/>
              <a:gd name="connsiteX5" fmla="*/ 1509340 w 2324434"/>
              <a:gd name="connsiteY5" fmla="*/ 1113870 h 1155700"/>
              <a:gd name="connsiteX6" fmla="*/ 2324434 w 2324434"/>
              <a:gd name="connsiteY6" fmla="*/ 556935 h 115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4434" h="1155700">
                <a:moveTo>
                  <a:pt x="2324434" y="556935"/>
                </a:moveTo>
                <a:lnTo>
                  <a:pt x="1509340" y="0"/>
                </a:lnTo>
                <a:lnTo>
                  <a:pt x="1518192" y="287014"/>
                </a:lnTo>
                <a:cubicBezTo>
                  <a:pt x="267051" y="296296"/>
                  <a:pt x="820" y="1046297"/>
                  <a:pt x="1" y="1140532"/>
                </a:cubicBezTo>
                <a:cubicBezTo>
                  <a:pt x="-818" y="1234767"/>
                  <a:pt x="512935" y="859384"/>
                  <a:pt x="1513277" y="852422"/>
                </a:cubicBezTo>
                <a:cubicBezTo>
                  <a:pt x="1511965" y="939571"/>
                  <a:pt x="1510652" y="1026721"/>
                  <a:pt x="1509340" y="1113870"/>
                </a:cubicBezTo>
                <a:lnTo>
                  <a:pt x="2324434" y="556935"/>
                </a:lnTo>
                <a:close/>
              </a:path>
            </a:pathLst>
          </a:custGeom>
          <a:solidFill>
            <a:schemeClr val="accent2">
              <a:lumMod val="40000"/>
              <a:lumOff val="60000"/>
            </a:schemeClr>
          </a:solidFill>
          <a:ln w="19050">
            <a:solidFill>
              <a:schemeClr val="tx1"/>
            </a:solidFill>
          </a:ln>
        </p:spPr>
        <p:txBody>
          <a:bodyPr wrap="none" rtlCol="0" anchor="ctr">
            <a:noAutofit/>
          </a:bodyPr>
          <a:lstStyle/>
          <a:p>
            <a:pPr algn="ctr"/>
            <a:endParaRPr lang="en-US" dirty="0">
              <a:cs typeface="Times New Roman" panose="02020603050405020304" pitchFamily="18" charset="0"/>
            </a:endParaRPr>
          </a:p>
        </p:txBody>
      </p:sp>
      <p:sp>
        <p:nvSpPr>
          <p:cNvPr id="9" name="图形 157" descr="上一步 纯色填充">
            <a:extLst>
              <a:ext uri="{FF2B5EF4-FFF2-40B4-BE49-F238E27FC236}">
                <a16:creationId xmlns:a16="http://schemas.microsoft.com/office/drawing/2014/main" id="{6E923CA7-4BE3-410D-97EC-48A002ABFDC6}"/>
              </a:ext>
            </a:extLst>
          </p:cNvPr>
          <p:cNvSpPr/>
          <p:nvPr/>
        </p:nvSpPr>
        <p:spPr>
          <a:xfrm rot="21228545">
            <a:off x="3109004" y="2442634"/>
            <a:ext cx="1808710" cy="1401050"/>
          </a:xfrm>
          <a:custGeom>
            <a:avLst/>
            <a:gdLst>
              <a:gd name="connsiteX0" fmla="*/ 2279983 w 2279983"/>
              <a:gd name="connsiteY0" fmla="*/ 556935 h 1369131"/>
              <a:gd name="connsiteX1" fmla="*/ 1464889 w 2279983"/>
              <a:gd name="connsiteY1" fmla="*/ 0 h 1369131"/>
              <a:gd name="connsiteX2" fmla="*/ 1464889 w 2279983"/>
              <a:gd name="connsiteY2" fmla="*/ 324879 h 1369131"/>
              <a:gd name="connsiteX3" fmla="*/ 0 w 2279983"/>
              <a:gd name="connsiteY3" fmla="*/ 1369132 h 1369131"/>
              <a:gd name="connsiteX4" fmla="*/ 1464889 w 2279983"/>
              <a:gd name="connsiteY4" fmla="*/ 812197 h 1369131"/>
              <a:gd name="connsiteX5" fmla="*/ 1464889 w 2279983"/>
              <a:gd name="connsiteY5" fmla="*/ 1113870 h 1369131"/>
              <a:gd name="connsiteX6" fmla="*/ 2279983 w 2279983"/>
              <a:gd name="connsiteY6" fmla="*/ 556935 h 1369131"/>
              <a:gd name="connsiteX0" fmla="*/ 2324433 w 2324433"/>
              <a:gd name="connsiteY0" fmla="*/ 556935 h 1140532"/>
              <a:gd name="connsiteX1" fmla="*/ 1509339 w 2324433"/>
              <a:gd name="connsiteY1" fmla="*/ 0 h 1140532"/>
              <a:gd name="connsiteX2" fmla="*/ 1509339 w 2324433"/>
              <a:gd name="connsiteY2" fmla="*/ 324879 h 1140532"/>
              <a:gd name="connsiteX3" fmla="*/ 0 w 2324433"/>
              <a:gd name="connsiteY3" fmla="*/ 1140532 h 1140532"/>
              <a:gd name="connsiteX4" fmla="*/ 1509339 w 2324433"/>
              <a:gd name="connsiteY4" fmla="*/ 812197 h 1140532"/>
              <a:gd name="connsiteX5" fmla="*/ 1509339 w 2324433"/>
              <a:gd name="connsiteY5" fmla="*/ 1113870 h 1140532"/>
              <a:gd name="connsiteX6" fmla="*/ 2324433 w 2324433"/>
              <a:gd name="connsiteY6" fmla="*/ 556935 h 1140532"/>
              <a:gd name="connsiteX0" fmla="*/ 2324434 w 2324434"/>
              <a:gd name="connsiteY0" fmla="*/ 556935 h 1154063"/>
              <a:gd name="connsiteX1" fmla="*/ 1509340 w 2324434"/>
              <a:gd name="connsiteY1" fmla="*/ 0 h 1154063"/>
              <a:gd name="connsiteX2" fmla="*/ 1509340 w 2324434"/>
              <a:gd name="connsiteY2" fmla="*/ 324879 h 1154063"/>
              <a:gd name="connsiteX3" fmla="*/ 1 w 2324434"/>
              <a:gd name="connsiteY3" fmla="*/ 1140532 h 1154063"/>
              <a:gd name="connsiteX4" fmla="*/ 1513277 w 2324434"/>
              <a:gd name="connsiteY4" fmla="*/ 852422 h 1154063"/>
              <a:gd name="connsiteX5" fmla="*/ 1509340 w 2324434"/>
              <a:gd name="connsiteY5" fmla="*/ 1113870 h 1154063"/>
              <a:gd name="connsiteX6" fmla="*/ 2324434 w 2324434"/>
              <a:gd name="connsiteY6" fmla="*/ 556935 h 1154063"/>
              <a:gd name="connsiteX0" fmla="*/ 2324434 w 2324434"/>
              <a:gd name="connsiteY0" fmla="*/ 556935 h 1155700"/>
              <a:gd name="connsiteX1" fmla="*/ 1509340 w 2324434"/>
              <a:gd name="connsiteY1" fmla="*/ 0 h 1155700"/>
              <a:gd name="connsiteX2" fmla="*/ 1518192 w 2324434"/>
              <a:gd name="connsiteY2" fmla="*/ 287014 h 1155700"/>
              <a:gd name="connsiteX3" fmla="*/ 1 w 2324434"/>
              <a:gd name="connsiteY3" fmla="*/ 1140532 h 1155700"/>
              <a:gd name="connsiteX4" fmla="*/ 1513277 w 2324434"/>
              <a:gd name="connsiteY4" fmla="*/ 852422 h 1155700"/>
              <a:gd name="connsiteX5" fmla="*/ 1509340 w 2324434"/>
              <a:gd name="connsiteY5" fmla="*/ 1113870 h 1155700"/>
              <a:gd name="connsiteX6" fmla="*/ 2324434 w 2324434"/>
              <a:gd name="connsiteY6" fmla="*/ 556935 h 115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4434" h="1155700">
                <a:moveTo>
                  <a:pt x="2324434" y="556935"/>
                </a:moveTo>
                <a:lnTo>
                  <a:pt x="1509340" y="0"/>
                </a:lnTo>
                <a:lnTo>
                  <a:pt x="1518192" y="287014"/>
                </a:lnTo>
                <a:cubicBezTo>
                  <a:pt x="267051" y="296296"/>
                  <a:pt x="820" y="1046297"/>
                  <a:pt x="1" y="1140532"/>
                </a:cubicBezTo>
                <a:cubicBezTo>
                  <a:pt x="-818" y="1234767"/>
                  <a:pt x="512935" y="859384"/>
                  <a:pt x="1513277" y="852422"/>
                </a:cubicBezTo>
                <a:cubicBezTo>
                  <a:pt x="1511965" y="939571"/>
                  <a:pt x="1510652" y="1026721"/>
                  <a:pt x="1509340" y="1113870"/>
                </a:cubicBezTo>
                <a:lnTo>
                  <a:pt x="2324434" y="556935"/>
                </a:lnTo>
                <a:close/>
              </a:path>
            </a:pathLst>
          </a:custGeom>
          <a:solidFill>
            <a:schemeClr val="accent2">
              <a:lumMod val="40000"/>
              <a:lumOff val="60000"/>
            </a:schemeClr>
          </a:solidFill>
          <a:ln w="19050">
            <a:solidFill>
              <a:schemeClr val="tx1"/>
            </a:solidFill>
          </a:ln>
        </p:spPr>
        <p:txBody>
          <a:bodyPr wrap="none" rtlCol="0" anchor="ctr">
            <a:noAutofit/>
          </a:bodyPr>
          <a:lstStyle/>
          <a:p>
            <a:pPr algn="ctr"/>
            <a:endParaRPr lang="en-US" dirty="0">
              <a:cs typeface="Times New Roman" panose="02020603050405020304" pitchFamily="18" charset="0"/>
            </a:endParaRPr>
          </a:p>
        </p:txBody>
      </p:sp>
      <p:sp>
        <p:nvSpPr>
          <p:cNvPr id="10" name="矩形: 圆角 9">
            <a:extLst>
              <a:ext uri="{FF2B5EF4-FFF2-40B4-BE49-F238E27FC236}">
                <a16:creationId xmlns:a16="http://schemas.microsoft.com/office/drawing/2014/main" id="{E45A1F6E-2C6D-4430-94FA-6E66E0CA0057}"/>
              </a:ext>
            </a:extLst>
          </p:cNvPr>
          <p:cNvSpPr/>
          <p:nvPr/>
        </p:nvSpPr>
        <p:spPr>
          <a:xfrm>
            <a:off x="2199470" y="3035279"/>
            <a:ext cx="952319" cy="1625399"/>
          </a:xfrm>
          <a:prstGeom prst="round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dirty="0">
                <a:solidFill>
                  <a:schemeClr val="tx1"/>
                </a:solidFill>
                <a:cs typeface="Times New Roman" panose="02020603050405020304" pitchFamily="18" charset="0"/>
              </a:rPr>
              <a:t>Native</a:t>
            </a:r>
          </a:p>
          <a:p>
            <a:pPr algn="ctr"/>
            <a:r>
              <a:rPr lang="en-US" dirty="0">
                <a:solidFill>
                  <a:schemeClr val="tx1"/>
                </a:solidFill>
                <a:cs typeface="Times New Roman" panose="02020603050405020304" pitchFamily="18" charset="0"/>
              </a:rPr>
              <a:t>program</a:t>
            </a:r>
          </a:p>
          <a:p>
            <a:pPr algn="ctr"/>
            <a:r>
              <a:rPr lang="en-US" dirty="0">
                <a:solidFill>
                  <a:schemeClr val="tx1"/>
                </a:solidFill>
                <a:cs typeface="Times New Roman" panose="02020603050405020304" pitchFamily="18" charset="0"/>
              </a:rPr>
              <a:t>executor</a:t>
            </a:r>
          </a:p>
        </p:txBody>
      </p:sp>
      <p:cxnSp>
        <p:nvCxnSpPr>
          <p:cNvPr id="11" name="直接箭头连接符 10">
            <a:extLst>
              <a:ext uri="{FF2B5EF4-FFF2-40B4-BE49-F238E27FC236}">
                <a16:creationId xmlns:a16="http://schemas.microsoft.com/office/drawing/2014/main" id="{543FB2D8-CF00-4545-BBB0-06A9F709C94D}"/>
              </a:ext>
            </a:extLst>
          </p:cNvPr>
          <p:cNvCxnSpPr>
            <a:cxnSpLocks/>
          </p:cNvCxnSpPr>
          <p:nvPr/>
        </p:nvCxnSpPr>
        <p:spPr>
          <a:xfrm flipH="1">
            <a:off x="2675630" y="2777353"/>
            <a:ext cx="3462" cy="26521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矩形: 圆角 11">
            <a:extLst>
              <a:ext uri="{FF2B5EF4-FFF2-40B4-BE49-F238E27FC236}">
                <a16:creationId xmlns:a16="http://schemas.microsoft.com/office/drawing/2014/main" id="{DEB34433-4D93-469E-A282-16B7113DC731}"/>
              </a:ext>
            </a:extLst>
          </p:cNvPr>
          <p:cNvSpPr/>
          <p:nvPr/>
        </p:nvSpPr>
        <p:spPr>
          <a:xfrm>
            <a:off x="4929129" y="2546159"/>
            <a:ext cx="1482520" cy="1109288"/>
          </a:xfrm>
          <a:prstGeom prst="round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err="1">
                <a:solidFill>
                  <a:schemeClr val="tx1"/>
                </a:solidFill>
                <a:cs typeface="Times New Roman" panose="02020603050405020304" pitchFamily="18" charset="0"/>
              </a:rPr>
              <a:t>RefGraph</a:t>
            </a:r>
            <a:endParaRPr lang="en-US" altLang="zh-CN" dirty="0">
              <a:solidFill>
                <a:schemeClr val="tx1"/>
              </a:solidFill>
              <a:cs typeface="Times New Roman" panose="02020603050405020304" pitchFamily="18" charset="0"/>
            </a:endParaRPr>
          </a:p>
          <a:p>
            <a:pPr algn="ctr"/>
            <a:r>
              <a:rPr lang="en-US" dirty="0">
                <a:solidFill>
                  <a:schemeClr val="tx1"/>
                </a:solidFill>
                <a:cs typeface="Times New Roman" panose="02020603050405020304" pitchFamily="18" charset="0"/>
              </a:rPr>
              <a:t>updater</a:t>
            </a:r>
          </a:p>
        </p:txBody>
      </p:sp>
      <p:sp>
        <p:nvSpPr>
          <p:cNvPr id="13" name="矩形: 圆角 12">
            <a:extLst>
              <a:ext uri="{FF2B5EF4-FFF2-40B4-BE49-F238E27FC236}">
                <a16:creationId xmlns:a16="http://schemas.microsoft.com/office/drawing/2014/main" id="{515BB2B0-D63D-4E75-8AC4-AFB88D300D1E}"/>
              </a:ext>
            </a:extLst>
          </p:cNvPr>
          <p:cNvSpPr/>
          <p:nvPr/>
        </p:nvSpPr>
        <p:spPr>
          <a:xfrm>
            <a:off x="7287706" y="2425509"/>
            <a:ext cx="2610291" cy="2844007"/>
          </a:xfrm>
          <a:prstGeom prst="roundRect">
            <a:avLst/>
          </a:prstGeom>
          <a:solidFill>
            <a:srgbClr val="EAF2F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err="1">
                <a:solidFill>
                  <a:schemeClr val="tx1"/>
                </a:solidFill>
                <a:cs typeface="Times New Roman" panose="02020603050405020304" pitchFamily="18" charset="0"/>
              </a:rPr>
              <a:t>RefGraph</a:t>
            </a:r>
            <a:endParaRPr lang="en-US" dirty="0">
              <a:solidFill>
                <a:schemeClr val="tx1"/>
              </a:solidFill>
              <a:cs typeface="Times New Roman" panose="02020603050405020304" pitchFamily="18" charset="0"/>
            </a:endParaRPr>
          </a:p>
          <a:p>
            <a:pPr algn="ctr"/>
            <a:endParaRPr lang="en-US" dirty="0">
              <a:solidFill>
                <a:schemeClr val="tx1"/>
              </a:solidFill>
              <a:cs typeface="Times New Roman" panose="02020603050405020304" pitchFamily="18" charset="0"/>
            </a:endParaRPr>
          </a:p>
          <a:p>
            <a:pPr algn="ctr"/>
            <a:endParaRPr lang="en-US" dirty="0">
              <a:solidFill>
                <a:schemeClr val="tx1"/>
              </a:solidFill>
              <a:cs typeface="Times New Roman" panose="02020603050405020304" pitchFamily="18" charset="0"/>
            </a:endParaRPr>
          </a:p>
        </p:txBody>
      </p:sp>
      <p:sp>
        <p:nvSpPr>
          <p:cNvPr id="14" name="流程图: 文档 13">
            <a:extLst>
              <a:ext uri="{FF2B5EF4-FFF2-40B4-BE49-F238E27FC236}">
                <a16:creationId xmlns:a16="http://schemas.microsoft.com/office/drawing/2014/main" id="{27488BDA-76A8-4209-8A76-E354E1C35E35}"/>
              </a:ext>
            </a:extLst>
          </p:cNvPr>
          <p:cNvSpPr/>
          <p:nvPr/>
        </p:nvSpPr>
        <p:spPr>
          <a:xfrm>
            <a:off x="2206394" y="2100408"/>
            <a:ext cx="945396" cy="717059"/>
          </a:xfrm>
          <a:prstGeom prst="flowChartDocument">
            <a:avLst/>
          </a:prstGeom>
          <a:solidFill>
            <a:srgbClr val="FFF8E5"/>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dirty="0">
                <a:solidFill>
                  <a:schemeClr val="tx1"/>
                </a:solidFill>
                <a:cs typeface="Times New Roman" panose="02020603050405020304" pitchFamily="18" charset="0"/>
              </a:rPr>
              <a:t>User</a:t>
            </a:r>
          </a:p>
          <a:p>
            <a:pPr algn="ctr"/>
            <a:r>
              <a:rPr lang="en-US" dirty="0">
                <a:solidFill>
                  <a:schemeClr val="tx1"/>
                </a:solidFill>
                <a:cs typeface="Times New Roman" panose="02020603050405020304" pitchFamily="18" charset="0"/>
              </a:rPr>
              <a:t>program</a:t>
            </a:r>
          </a:p>
        </p:txBody>
      </p:sp>
      <p:sp>
        <p:nvSpPr>
          <p:cNvPr id="15" name="矩形: 圆角 14">
            <a:extLst>
              <a:ext uri="{FF2B5EF4-FFF2-40B4-BE49-F238E27FC236}">
                <a16:creationId xmlns:a16="http://schemas.microsoft.com/office/drawing/2014/main" id="{7378BAB1-EDC6-4A11-B89C-6A9EDDD0D798}"/>
              </a:ext>
            </a:extLst>
          </p:cNvPr>
          <p:cNvSpPr/>
          <p:nvPr/>
        </p:nvSpPr>
        <p:spPr>
          <a:xfrm>
            <a:off x="4929129" y="3901929"/>
            <a:ext cx="1482520" cy="1109288"/>
          </a:xfrm>
          <a:prstGeom prst="roundRect">
            <a:avLst/>
          </a:prstGeom>
          <a:solidFill>
            <a:srgbClr val="FF7C8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cs typeface="Times New Roman" panose="02020603050405020304" pitchFamily="18" charset="0"/>
              </a:rPr>
              <a:t>Record</a:t>
            </a:r>
          </a:p>
          <a:p>
            <a:pPr algn="ctr"/>
            <a:r>
              <a:rPr lang="en-US" dirty="0">
                <a:solidFill>
                  <a:schemeClr val="tx1"/>
                </a:solidFill>
                <a:cs typeface="Times New Roman" panose="02020603050405020304" pitchFamily="18" charset="0"/>
              </a:rPr>
              <a:t>generator</a:t>
            </a:r>
          </a:p>
        </p:txBody>
      </p:sp>
      <p:grpSp>
        <p:nvGrpSpPr>
          <p:cNvPr id="16" name="组合 15">
            <a:extLst>
              <a:ext uri="{FF2B5EF4-FFF2-40B4-BE49-F238E27FC236}">
                <a16:creationId xmlns:a16="http://schemas.microsoft.com/office/drawing/2014/main" id="{38899BD5-D742-4BFD-8415-39571F37AD19}"/>
              </a:ext>
            </a:extLst>
          </p:cNvPr>
          <p:cNvGrpSpPr/>
          <p:nvPr/>
        </p:nvGrpSpPr>
        <p:grpSpPr>
          <a:xfrm>
            <a:off x="4929129" y="5430779"/>
            <a:ext cx="3551584" cy="601682"/>
            <a:chOff x="3960466" y="5925502"/>
            <a:chExt cx="3885706" cy="601682"/>
          </a:xfrm>
        </p:grpSpPr>
        <p:sp>
          <p:nvSpPr>
            <p:cNvPr id="17" name="矩形: 圆角 16">
              <a:extLst>
                <a:ext uri="{FF2B5EF4-FFF2-40B4-BE49-F238E27FC236}">
                  <a16:creationId xmlns:a16="http://schemas.microsoft.com/office/drawing/2014/main" id="{5D8B668B-55CD-4D55-8132-53A3DF47B98C}"/>
                </a:ext>
              </a:extLst>
            </p:cNvPr>
            <p:cNvSpPr/>
            <p:nvPr/>
          </p:nvSpPr>
          <p:spPr>
            <a:xfrm>
              <a:off x="3960466" y="5925502"/>
              <a:ext cx="3885706" cy="601682"/>
            </a:xfrm>
            <a:prstGeom prst="roundRect">
              <a:avLst/>
            </a:prstGeom>
            <a:solidFill>
              <a:srgbClr val="FFF8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cs typeface="Times New Roman" panose="02020603050405020304" pitchFamily="18" charset="0"/>
                </a:rPr>
                <a:t>Record</a:t>
              </a:r>
            </a:p>
          </p:txBody>
        </p:sp>
        <p:sp>
          <p:nvSpPr>
            <p:cNvPr id="18" name="椭圆 17">
              <a:extLst>
                <a:ext uri="{FF2B5EF4-FFF2-40B4-BE49-F238E27FC236}">
                  <a16:creationId xmlns:a16="http://schemas.microsoft.com/office/drawing/2014/main" id="{5F99811D-B3B2-428A-AAC6-93B44B97D801}"/>
                </a:ext>
              </a:extLst>
            </p:cNvPr>
            <p:cNvSpPr/>
            <p:nvPr/>
          </p:nvSpPr>
          <p:spPr>
            <a:xfrm>
              <a:off x="4902209" y="6000451"/>
              <a:ext cx="872198" cy="451784"/>
            </a:xfrm>
            <a:prstGeom prst="ellipse">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dirty="0">
                  <a:solidFill>
                    <a:schemeClr val="tx1"/>
                  </a:solidFill>
                  <a:cs typeface="Times New Roman" panose="02020603050405020304" pitchFamily="18" charset="0"/>
                </a:rPr>
                <a:t>Guard</a:t>
              </a:r>
            </a:p>
          </p:txBody>
        </p:sp>
        <p:sp>
          <p:nvSpPr>
            <p:cNvPr id="19" name="椭圆 18">
              <a:extLst>
                <a:ext uri="{FF2B5EF4-FFF2-40B4-BE49-F238E27FC236}">
                  <a16:creationId xmlns:a16="http://schemas.microsoft.com/office/drawing/2014/main" id="{B98FA0B8-8321-42B8-A288-9DB7C140C185}"/>
                </a:ext>
              </a:extLst>
            </p:cNvPr>
            <p:cNvSpPr/>
            <p:nvPr/>
          </p:nvSpPr>
          <p:spPr>
            <a:xfrm>
              <a:off x="5845368" y="6000451"/>
              <a:ext cx="872198" cy="451784"/>
            </a:xfrm>
            <a:prstGeom prst="ellipse">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dirty="0">
                  <a:solidFill>
                    <a:schemeClr val="tx1"/>
                  </a:solidFill>
                  <a:cs typeface="Times New Roman" panose="02020603050405020304" pitchFamily="18" charset="0"/>
                </a:rPr>
                <a:t>Mock</a:t>
              </a:r>
              <a:endParaRPr lang="en-US" dirty="0">
                <a:solidFill>
                  <a:schemeClr val="tx1"/>
                </a:solidFill>
                <a:cs typeface="Times New Roman" panose="02020603050405020304" pitchFamily="18" charset="0"/>
              </a:endParaRPr>
            </a:p>
          </p:txBody>
        </p:sp>
        <p:sp>
          <p:nvSpPr>
            <p:cNvPr id="20" name="椭圆 19">
              <a:extLst>
                <a:ext uri="{FF2B5EF4-FFF2-40B4-BE49-F238E27FC236}">
                  <a16:creationId xmlns:a16="http://schemas.microsoft.com/office/drawing/2014/main" id="{D9989F97-029A-4868-80AF-22F8BD7EC88A}"/>
                </a:ext>
              </a:extLst>
            </p:cNvPr>
            <p:cNvSpPr/>
            <p:nvPr/>
          </p:nvSpPr>
          <p:spPr>
            <a:xfrm>
              <a:off x="6813558" y="6000451"/>
              <a:ext cx="872198" cy="451784"/>
            </a:xfrm>
            <a:prstGeom prst="ellipse">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dirty="0">
                  <a:solidFill>
                    <a:schemeClr val="tx1"/>
                  </a:solidFill>
                  <a:cs typeface="Times New Roman" panose="02020603050405020304" pitchFamily="18" charset="0"/>
                </a:rPr>
                <a:t>Graph</a:t>
              </a:r>
            </a:p>
          </p:txBody>
        </p:sp>
      </p:grpSp>
      <p:cxnSp>
        <p:nvCxnSpPr>
          <p:cNvPr id="21" name="直接箭头连接符 20">
            <a:extLst>
              <a:ext uri="{FF2B5EF4-FFF2-40B4-BE49-F238E27FC236}">
                <a16:creationId xmlns:a16="http://schemas.microsoft.com/office/drawing/2014/main" id="{BB291B0C-6725-4666-B4ED-612151431BFA}"/>
              </a:ext>
            </a:extLst>
          </p:cNvPr>
          <p:cNvCxnSpPr>
            <a:cxnSpLocks/>
            <a:stCxn id="10" idx="2"/>
            <a:endCxn id="22" idx="0"/>
          </p:cNvCxnSpPr>
          <p:nvPr/>
        </p:nvCxnSpPr>
        <p:spPr>
          <a:xfrm flipH="1">
            <a:off x="2659731" y="4660678"/>
            <a:ext cx="15899" cy="70820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文本框 21">
            <a:extLst>
              <a:ext uri="{FF2B5EF4-FFF2-40B4-BE49-F238E27FC236}">
                <a16:creationId xmlns:a16="http://schemas.microsoft.com/office/drawing/2014/main" id="{0FD16F1B-CEA2-4CA9-91FC-66C64CA47252}"/>
              </a:ext>
            </a:extLst>
          </p:cNvPr>
          <p:cNvSpPr txBox="1"/>
          <p:nvPr/>
        </p:nvSpPr>
        <p:spPr>
          <a:xfrm>
            <a:off x="2167673" y="5368882"/>
            <a:ext cx="984116" cy="646331"/>
          </a:xfrm>
          <a:prstGeom prst="rect">
            <a:avLst/>
          </a:prstGeom>
          <a:noFill/>
        </p:spPr>
        <p:txBody>
          <a:bodyPr wrap="none" rtlCol="0">
            <a:spAutoFit/>
          </a:bodyPr>
          <a:lstStyle/>
          <a:p>
            <a:pPr algn="ctr"/>
            <a:r>
              <a:rPr lang="en-US" dirty="0">
                <a:cs typeface="Times New Roman" panose="02020603050405020304" pitchFamily="18" charset="0"/>
              </a:rPr>
              <a:t>program</a:t>
            </a:r>
          </a:p>
          <a:p>
            <a:pPr algn="ctr"/>
            <a:r>
              <a:rPr lang="en-US" dirty="0">
                <a:cs typeface="Times New Roman" panose="02020603050405020304" pitchFamily="18" charset="0"/>
              </a:rPr>
              <a:t>output</a:t>
            </a:r>
          </a:p>
        </p:txBody>
      </p:sp>
      <p:sp>
        <p:nvSpPr>
          <p:cNvPr id="23" name="箭头: 下 22">
            <a:extLst>
              <a:ext uri="{FF2B5EF4-FFF2-40B4-BE49-F238E27FC236}">
                <a16:creationId xmlns:a16="http://schemas.microsoft.com/office/drawing/2014/main" id="{F912F1BB-B473-4E11-BBD8-B8A962429D6C}"/>
              </a:ext>
            </a:extLst>
          </p:cNvPr>
          <p:cNvSpPr/>
          <p:nvPr/>
        </p:nvSpPr>
        <p:spPr>
          <a:xfrm rot="16200000">
            <a:off x="6711512" y="2390599"/>
            <a:ext cx="342531" cy="685817"/>
          </a:xfrm>
          <a:prstGeom prst="downArrow">
            <a:avLst/>
          </a:prstGeom>
          <a:solidFill>
            <a:schemeClr val="accent2">
              <a:lumMod val="40000"/>
              <a:lumOff val="60000"/>
            </a:schemeClr>
          </a:solidFill>
          <a:ln w="19050">
            <a:solidFill>
              <a:schemeClr val="tx1"/>
            </a:solidFill>
          </a:ln>
        </p:spPr>
        <p:txBody>
          <a:bodyPr wrap="none" rtlCol="0">
            <a:noAutofit/>
          </a:bodyPr>
          <a:lstStyle/>
          <a:p>
            <a:pPr algn="ctr"/>
            <a:endParaRPr lang="en-US">
              <a:solidFill>
                <a:schemeClr val="tx1"/>
              </a:solidFill>
              <a:cs typeface="Times New Roman" panose="02020603050405020304" pitchFamily="18" charset="0"/>
            </a:endParaRPr>
          </a:p>
        </p:txBody>
      </p:sp>
      <p:sp>
        <p:nvSpPr>
          <p:cNvPr id="24" name="箭头: 下 23">
            <a:extLst>
              <a:ext uri="{FF2B5EF4-FFF2-40B4-BE49-F238E27FC236}">
                <a16:creationId xmlns:a16="http://schemas.microsoft.com/office/drawing/2014/main" id="{AE3C8A3B-B3D6-47B4-B7D6-E64E251C5A97}"/>
              </a:ext>
            </a:extLst>
          </p:cNvPr>
          <p:cNvSpPr/>
          <p:nvPr/>
        </p:nvSpPr>
        <p:spPr>
          <a:xfrm rot="5400000">
            <a:off x="6658123" y="4130885"/>
            <a:ext cx="342531" cy="597482"/>
          </a:xfrm>
          <a:prstGeom prst="downArrow">
            <a:avLst/>
          </a:prstGeom>
          <a:solidFill>
            <a:srgbClr val="FFB9B9"/>
          </a:solidFill>
          <a:ln w="19050">
            <a:solidFill>
              <a:schemeClr val="tx1"/>
            </a:solidFill>
          </a:ln>
        </p:spPr>
        <p:txBody>
          <a:bodyPr wrap="none" rtlCol="0">
            <a:noAutofit/>
          </a:bodyPr>
          <a:lstStyle/>
          <a:p>
            <a:pPr algn="ctr"/>
            <a:endParaRPr lang="en-US">
              <a:solidFill>
                <a:schemeClr val="tx1"/>
              </a:solidFill>
              <a:cs typeface="Times New Roman" panose="02020603050405020304" pitchFamily="18" charset="0"/>
            </a:endParaRPr>
          </a:p>
        </p:txBody>
      </p:sp>
      <p:grpSp>
        <p:nvGrpSpPr>
          <p:cNvPr id="25" name="组合 24">
            <a:extLst>
              <a:ext uri="{FF2B5EF4-FFF2-40B4-BE49-F238E27FC236}">
                <a16:creationId xmlns:a16="http://schemas.microsoft.com/office/drawing/2014/main" id="{DDBE9FF6-CB55-4FAF-B55A-6DA0E1E2D4F7}"/>
              </a:ext>
            </a:extLst>
          </p:cNvPr>
          <p:cNvGrpSpPr/>
          <p:nvPr/>
        </p:nvGrpSpPr>
        <p:grpSpPr>
          <a:xfrm>
            <a:off x="7499853" y="3071350"/>
            <a:ext cx="2255561" cy="1982416"/>
            <a:chOff x="6260613" y="3889789"/>
            <a:chExt cx="2255561" cy="1982416"/>
          </a:xfrm>
        </p:grpSpPr>
        <p:sp>
          <p:nvSpPr>
            <p:cNvPr id="26" name="矩形: 圆角 25">
              <a:extLst>
                <a:ext uri="{FF2B5EF4-FFF2-40B4-BE49-F238E27FC236}">
                  <a16:creationId xmlns:a16="http://schemas.microsoft.com/office/drawing/2014/main" id="{0B435954-1454-4DFD-B60A-5A9B741EEF54}"/>
                </a:ext>
              </a:extLst>
            </p:cNvPr>
            <p:cNvSpPr/>
            <p:nvPr/>
          </p:nvSpPr>
          <p:spPr>
            <a:xfrm>
              <a:off x="6312309" y="5117576"/>
              <a:ext cx="795165" cy="754629"/>
            </a:xfrm>
            <a:prstGeom prst="roundRect">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cs typeface="Times New Roman" panose="02020603050405020304" pitchFamily="18" charset="0"/>
              </a:endParaRPr>
            </a:p>
          </p:txBody>
        </p:sp>
        <p:sp>
          <p:nvSpPr>
            <p:cNvPr id="27" name="矩形: 圆角 26">
              <a:extLst>
                <a:ext uri="{FF2B5EF4-FFF2-40B4-BE49-F238E27FC236}">
                  <a16:creationId xmlns:a16="http://schemas.microsoft.com/office/drawing/2014/main" id="{3CD3C60A-8A9A-4703-ADF2-381E308B747E}"/>
                </a:ext>
              </a:extLst>
            </p:cNvPr>
            <p:cNvSpPr/>
            <p:nvPr/>
          </p:nvSpPr>
          <p:spPr>
            <a:xfrm>
              <a:off x="6260613" y="3889789"/>
              <a:ext cx="2188749" cy="754629"/>
            </a:xfrm>
            <a:prstGeom prst="roundRect">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cs typeface="Times New Roman" panose="02020603050405020304" pitchFamily="18" charset="0"/>
                </a:rPr>
                <a:t>List</a:t>
              </a:r>
            </a:p>
            <a:p>
              <a:r>
                <a:rPr lang="en-US" dirty="0">
                  <a:solidFill>
                    <a:schemeClr val="tx1"/>
                  </a:solidFill>
                  <a:cs typeface="Times New Roman" panose="02020603050405020304" pitchFamily="18" charset="0"/>
                </a:rPr>
                <a:t>x</a:t>
              </a:r>
            </a:p>
          </p:txBody>
        </p:sp>
        <p:sp>
          <p:nvSpPr>
            <p:cNvPr id="28" name="椭圆 27">
              <a:extLst>
                <a:ext uri="{FF2B5EF4-FFF2-40B4-BE49-F238E27FC236}">
                  <a16:creationId xmlns:a16="http://schemas.microsoft.com/office/drawing/2014/main" id="{ABB8D0B7-45B0-4B87-B230-48DE74CF35D8}"/>
                </a:ext>
              </a:extLst>
            </p:cNvPr>
            <p:cNvSpPr/>
            <p:nvPr/>
          </p:nvSpPr>
          <p:spPr>
            <a:xfrm>
              <a:off x="6939470" y="4002187"/>
              <a:ext cx="656954" cy="57339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dirty="0">
                  <a:solidFill>
                    <a:schemeClr val="tx1"/>
                  </a:solidFill>
                  <a:cs typeface="Times New Roman" panose="02020603050405020304" pitchFamily="18" charset="0"/>
                </a:rPr>
                <a:t>V0</a:t>
              </a:r>
            </a:p>
            <a:p>
              <a:pPr algn="ctr"/>
              <a:r>
                <a:rPr lang="en-US" dirty="0">
                  <a:solidFill>
                    <a:schemeClr val="tx1"/>
                  </a:solidFill>
                  <a:cs typeface="Times New Roman" panose="02020603050405020304" pitchFamily="18" charset="0"/>
                </a:rPr>
                <a:t>[6,8]</a:t>
              </a:r>
            </a:p>
          </p:txBody>
        </p:sp>
        <p:sp>
          <p:nvSpPr>
            <p:cNvPr id="29" name="椭圆 28">
              <a:extLst>
                <a:ext uri="{FF2B5EF4-FFF2-40B4-BE49-F238E27FC236}">
                  <a16:creationId xmlns:a16="http://schemas.microsoft.com/office/drawing/2014/main" id="{FACBA61F-D767-4A76-BA28-9968F4118588}"/>
                </a:ext>
              </a:extLst>
            </p:cNvPr>
            <p:cNvSpPr/>
            <p:nvPr/>
          </p:nvSpPr>
          <p:spPr>
            <a:xfrm>
              <a:off x="6456869" y="5259908"/>
              <a:ext cx="536600" cy="45968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cs typeface="Times New Roman" panose="02020603050405020304" pitchFamily="18" charset="0"/>
                </a:rPr>
                <a:t>6</a:t>
              </a:r>
            </a:p>
          </p:txBody>
        </p:sp>
        <p:sp>
          <p:nvSpPr>
            <p:cNvPr id="30" name="椭圆 29">
              <a:extLst>
                <a:ext uri="{FF2B5EF4-FFF2-40B4-BE49-F238E27FC236}">
                  <a16:creationId xmlns:a16="http://schemas.microsoft.com/office/drawing/2014/main" id="{C513BBD5-2A13-4D4B-AACE-055D988D2767}"/>
                </a:ext>
              </a:extLst>
            </p:cNvPr>
            <p:cNvSpPr/>
            <p:nvPr/>
          </p:nvSpPr>
          <p:spPr>
            <a:xfrm>
              <a:off x="7707519" y="4006390"/>
              <a:ext cx="656954" cy="57339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dirty="0">
                  <a:solidFill>
                    <a:schemeClr val="tx1"/>
                  </a:solidFill>
                  <a:cs typeface="Times New Roman" panose="02020603050405020304" pitchFamily="18" charset="0"/>
                </a:rPr>
                <a:t>V1</a:t>
              </a:r>
            </a:p>
            <a:p>
              <a:pPr algn="ctr"/>
              <a:r>
                <a:rPr lang="en-US" dirty="0">
                  <a:solidFill>
                    <a:schemeClr val="tx1"/>
                  </a:solidFill>
                  <a:cs typeface="Times New Roman" panose="02020603050405020304" pitchFamily="18" charset="0"/>
                </a:rPr>
                <a:t>[8]</a:t>
              </a:r>
            </a:p>
          </p:txBody>
        </p:sp>
        <p:cxnSp>
          <p:nvCxnSpPr>
            <p:cNvPr id="31" name="连接符: 曲线 30">
              <a:extLst>
                <a:ext uri="{FF2B5EF4-FFF2-40B4-BE49-F238E27FC236}">
                  <a16:creationId xmlns:a16="http://schemas.microsoft.com/office/drawing/2014/main" id="{1DF242FF-D1F6-4934-A78A-7B12D8BE56A3}"/>
                </a:ext>
              </a:extLst>
            </p:cNvPr>
            <p:cNvCxnSpPr>
              <a:cxnSpLocks/>
              <a:stCxn id="28" idx="4"/>
              <a:endCxn id="26" idx="0"/>
            </p:cNvCxnSpPr>
            <p:nvPr/>
          </p:nvCxnSpPr>
          <p:spPr>
            <a:xfrm rot="5400000">
              <a:off x="6717924" y="4567552"/>
              <a:ext cx="541993" cy="558055"/>
            </a:xfrm>
            <a:prstGeom prst="curved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连接符: 曲线 31">
              <a:extLst>
                <a:ext uri="{FF2B5EF4-FFF2-40B4-BE49-F238E27FC236}">
                  <a16:creationId xmlns:a16="http://schemas.microsoft.com/office/drawing/2014/main" id="{2C59DD1F-5100-4ED1-BEE7-C5E71F9ECCE1}"/>
                </a:ext>
              </a:extLst>
            </p:cNvPr>
            <p:cNvCxnSpPr>
              <a:cxnSpLocks/>
              <a:stCxn id="28" idx="4"/>
              <a:endCxn id="37" idx="0"/>
            </p:cNvCxnSpPr>
            <p:nvPr/>
          </p:nvCxnSpPr>
          <p:spPr>
            <a:xfrm rot="16200000" flipH="1">
              <a:off x="7337768" y="4505761"/>
              <a:ext cx="541993" cy="681635"/>
            </a:xfrm>
            <a:prstGeom prst="curved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连接符: 曲线 32">
              <a:extLst>
                <a:ext uri="{FF2B5EF4-FFF2-40B4-BE49-F238E27FC236}">
                  <a16:creationId xmlns:a16="http://schemas.microsoft.com/office/drawing/2014/main" id="{58B96E67-809A-4A90-80C3-4DF20C4DEBFC}"/>
                </a:ext>
              </a:extLst>
            </p:cNvPr>
            <p:cNvCxnSpPr>
              <a:cxnSpLocks/>
              <a:stCxn id="30" idx="4"/>
              <a:endCxn id="37" idx="0"/>
            </p:cNvCxnSpPr>
            <p:nvPr/>
          </p:nvCxnSpPr>
          <p:spPr>
            <a:xfrm rot="5400000">
              <a:off x="7723894" y="4805474"/>
              <a:ext cx="537790" cy="86414"/>
            </a:xfrm>
            <a:prstGeom prst="curved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文本框 33">
              <a:extLst>
                <a:ext uri="{FF2B5EF4-FFF2-40B4-BE49-F238E27FC236}">
                  <a16:creationId xmlns:a16="http://schemas.microsoft.com/office/drawing/2014/main" id="{5A55CFE5-B4CB-4D1F-B43E-A1A17700164F}"/>
                </a:ext>
              </a:extLst>
            </p:cNvPr>
            <p:cNvSpPr txBox="1"/>
            <p:nvPr/>
          </p:nvSpPr>
          <p:spPr>
            <a:xfrm>
              <a:off x="6325934" y="4717280"/>
              <a:ext cx="542136" cy="369332"/>
            </a:xfrm>
            <a:prstGeom prst="rect">
              <a:avLst/>
            </a:prstGeom>
            <a:noFill/>
            <a:ln w="12700">
              <a:noFill/>
            </a:ln>
          </p:spPr>
          <p:txBody>
            <a:bodyPr wrap="none" rtlCol="0">
              <a:spAutoFit/>
            </a:bodyPr>
            <a:lstStyle/>
            <a:p>
              <a:pPr algn="ctr"/>
              <a:r>
                <a:rPr lang="en-US" dirty="0">
                  <a:cs typeface="Times New Roman" panose="02020603050405020304" pitchFamily="18" charset="0"/>
                </a:rPr>
                <a:t>x[0]</a:t>
              </a:r>
            </a:p>
          </p:txBody>
        </p:sp>
        <p:sp>
          <p:nvSpPr>
            <p:cNvPr id="35" name="文本框 34">
              <a:extLst>
                <a:ext uri="{FF2B5EF4-FFF2-40B4-BE49-F238E27FC236}">
                  <a16:creationId xmlns:a16="http://schemas.microsoft.com/office/drawing/2014/main" id="{205AE858-50D3-4983-8A96-182B342EEB96}"/>
                </a:ext>
              </a:extLst>
            </p:cNvPr>
            <p:cNvSpPr txBox="1"/>
            <p:nvPr/>
          </p:nvSpPr>
          <p:spPr>
            <a:xfrm>
              <a:off x="7252568" y="4728883"/>
              <a:ext cx="542136" cy="369332"/>
            </a:xfrm>
            <a:prstGeom prst="rect">
              <a:avLst/>
            </a:prstGeom>
            <a:noFill/>
            <a:ln w="12700">
              <a:noFill/>
            </a:ln>
          </p:spPr>
          <p:txBody>
            <a:bodyPr wrap="none" rtlCol="0">
              <a:spAutoFit/>
            </a:bodyPr>
            <a:lstStyle/>
            <a:p>
              <a:pPr algn="ctr"/>
              <a:r>
                <a:rPr lang="en-US" dirty="0">
                  <a:cs typeface="Times New Roman" panose="02020603050405020304" pitchFamily="18" charset="0"/>
                </a:rPr>
                <a:t>x[1]</a:t>
              </a:r>
            </a:p>
          </p:txBody>
        </p:sp>
        <p:sp>
          <p:nvSpPr>
            <p:cNvPr id="36" name="文本框 35">
              <a:extLst>
                <a:ext uri="{FF2B5EF4-FFF2-40B4-BE49-F238E27FC236}">
                  <a16:creationId xmlns:a16="http://schemas.microsoft.com/office/drawing/2014/main" id="{49BC289C-1EF9-45B1-975C-44BED724139C}"/>
                </a:ext>
              </a:extLst>
            </p:cNvPr>
            <p:cNvSpPr txBox="1"/>
            <p:nvPr/>
          </p:nvSpPr>
          <p:spPr>
            <a:xfrm>
              <a:off x="7974038" y="4709522"/>
              <a:ext cx="542136" cy="369332"/>
            </a:xfrm>
            <a:prstGeom prst="rect">
              <a:avLst/>
            </a:prstGeom>
            <a:noFill/>
            <a:ln w="12700">
              <a:noFill/>
            </a:ln>
          </p:spPr>
          <p:txBody>
            <a:bodyPr wrap="none" rtlCol="0">
              <a:spAutoFit/>
            </a:bodyPr>
            <a:lstStyle/>
            <a:p>
              <a:pPr algn="ctr"/>
              <a:r>
                <a:rPr lang="en-US" dirty="0">
                  <a:cs typeface="Times New Roman" panose="02020603050405020304" pitchFamily="18" charset="0"/>
                </a:rPr>
                <a:t>x[1]</a:t>
              </a:r>
            </a:p>
          </p:txBody>
        </p:sp>
        <p:sp>
          <p:nvSpPr>
            <p:cNvPr id="37" name="矩形: 圆角 36">
              <a:extLst>
                <a:ext uri="{FF2B5EF4-FFF2-40B4-BE49-F238E27FC236}">
                  <a16:creationId xmlns:a16="http://schemas.microsoft.com/office/drawing/2014/main" id="{B7971081-7D6A-4E7C-8A20-B99E2D9391FE}"/>
                </a:ext>
              </a:extLst>
            </p:cNvPr>
            <p:cNvSpPr/>
            <p:nvPr/>
          </p:nvSpPr>
          <p:spPr>
            <a:xfrm>
              <a:off x="7551999" y="5117576"/>
              <a:ext cx="795165" cy="754629"/>
            </a:xfrm>
            <a:prstGeom prst="roundRect">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cs typeface="Times New Roman" panose="02020603050405020304" pitchFamily="18" charset="0"/>
              </a:endParaRPr>
            </a:p>
          </p:txBody>
        </p:sp>
        <p:sp>
          <p:nvSpPr>
            <p:cNvPr id="38" name="椭圆 37">
              <a:extLst>
                <a:ext uri="{FF2B5EF4-FFF2-40B4-BE49-F238E27FC236}">
                  <a16:creationId xmlns:a16="http://schemas.microsoft.com/office/drawing/2014/main" id="{343F134A-BE5E-4CE0-A577-A33244981D0D}"/>
                </a:ext>
              </a:extLst>
            </p:cNvPr>
            <p:cNvSpPr/>
            <p:nvPr/>
          </p:nvSpPr>
          <p:spPr>
            <a:xfrm>
              <a:off x="7696559" y="5259908"/>
              <a:ext cx="536600" cy="45968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cs typeface="Times New Roman" panose="02020603050405020304" pitchFamily="18" charset="0"/>
                </a:rPr>
                <a:t>8</a:t>
              </a:r>
            </a:p>
          </p:txBody>
        </p:sp>
      </p:grpSp>
      <p:sp>
        <p:nvSpPr>
          <p:cNvPr id="39" name="文本框 38">
            <a:extLst>
              <a:ext uri="{FF2B5EF4-FFF2-40B4-BE49-F238E27FC236}">
                <a16:creationId xmlns:a16="http://schemas.microsoft.com/office/drawing/2014/main" id="{CF8AA82F-1743-4D78-B3D0-5A4C03B1E696}"/>
              </a:ext>
            </a:extLst>
          </p:cNvPr>
          <p:cNvSpPr txBox="1"/>
          <p:nvPr/>
        </p:nvSpPr>
        <p:spPr>
          <a:xfrm>
            <a:off x="6449568" y="2235195"/>
            <a:ext cx="848502" cy="369332"/>
          </a:xfrm>
          <a:prstGeom prst="rect">
            <a:avLst/>
          </a:prstGeom>
          <a:noFill/>
        </p:spPr>
        <p:txBody>
          <a:bodyPr wrap="none" rtlCol="0">
            <a:spAutoFit/>
          </a:bodyPr>
          <a:lstStyle/>
          <a:p>
            <a:r>
              <a:rPr lang="en-US" dirty="0">
                <a:cs typeface="Times New Roman" panose="02020603050405020304" pitchFamily="18" charset="0"/>
              </a:rPr>
              <a:t>update</a:t>
            </a:r>
          </a:p>
        </p:txBody>
      </p:sp>
      <p:sp>
        <p:nvSpPr>
          <p:cNvPr id="40" name="箭头: 下 39">
            <a:extLst>
              <a:ext uri="{FF2B5EF4-FFF2-40B4-BE49-F238E27FC236}">
                <a16:creationId xmlns:a16="http://schemas.microsoft.com/office/drawing/2014/main" id="{443A4AF9-AB11-4736-8CFE-20F818E89C57}"/>
              </a:ext>
            </a:extLst>
          </p:cNvPr>
          <p:cNvSpPr/>
          <p:nvPr/>
        </p:nvSpPr>
        <p:spPr>
          <a:xfrm rot="16200000">
            <a:off x="6708621" y="2744883"/>
            <a:ext cx="342531" cy="672980"/>
          </a:xfrm>
          <a:prstGeom prst="downArrow">
            <a:avLst/>
          </a:prstGeom>
          <a:solidFill>
            <a:schemeClr val="accent2">
              <a:lumMod val="40000"/>
              <a:lumOff val="60000"/>
            </a:schemeClr>
          </a:solidFill>
          <a:ln w="19050">
            <a:solidFill>
              <a:schemeClr val="tx1"/>
            </a:solidFill>
          </a:ln>
        </p:spPr>
        <p:txBody>
          <a:bodyPr wrap="none" rtlCol="0">
            <a:noAutofit/>
          </a:bodyPr>
          <a:lstStyle/>
          <a:p>
            <a:pPr algn="ctr"/>
            <a:endParaRPr lang="en-US">
              <a:solidFill>
                <a:schemeClr val="tx1"/>
              </a:solidFill>
              <a:cs typeface="Times New Roman" panose="02020603050405020304" pitchFamily="18" charset="0"/>
            </a:endParaRPr>
          </a:p>
        </p:txBody>
      </p:sp>
      <p:sp>
        <p:nvSpPr>
          <p:cNvPr id="41" name="箭头: 下 40">
            <a:extLst>
              <a:ext uri="{FF2B5EF4-FFF2-40B4-BE49-F238E27FC236}">
                <a16:creationId xmlns:a16="http://schemas.microsoft.com/office/drawing/2014/main" id="{19BD3580-4AD0-42BD-980A-0E376EE2C11B}"/>
              </a:ext>
            </a:extLst>
          </p:cNvPr>
          <p:cNvSpPr/>
          <p:nvPr/>
        </p:nvSpPr>
        <p:spPr>
          <a:xfrm rot="16200000">
            <a:off x="6714118" y="3080835"/>
            <a:ext cx="342531" cy="672980"/>
          </a:xfrm>
          <a:prstGeom prst="downArrow">
            <a:avLst/>
          </a:prstGeom>
          <a:solidFill>
            <a:schemeClr val="accent2">
              <a:lumMod val="40000"/>
              <a:lumOff val="60000"/>
            </a:schemeClr>
          </a:solidFill>
          <a:ln w="19050">
            <a:solidFill>
              <a:schemeClr val="tx1"/>
            </a:solidFill>
          </a:ln>
        </p:spPr>
        <p:txBody>
          <a:bodyPr wrap="none" rtlCol="0">
            <a:noAutofit/>
          </a:bodyPr>
          <a:lstStyle/>
          <a:p>
            <a:pPr algn="ctr"/>
            <a:endParaRPr lang="en-US">
              <a:solidFill>
                <a:schemeClr val="tx1"/>
              </a:solidFill>
              <a:cs typeface="Times New Roman" panose="02020603050405020304" pitchFamily="18" charset="0"/>
            </a:endParaRPr>
          </a:p>
        </p:txBody>
      </p:sp>
      <p:sp>
        <p:nvSpPr>
          <p:cNvPr id="42" name="箭头: 下 41">
            <a:extLst>
              <a:ext uri="{FF2B5EF4-FFF2-40B4-BE49-F238E27FC236}">
                <a16:creationId xmlns:a16="http://schemas.microsoft.com/office/drawing/2014/main" id="{2CC32F3A-4C97-40DA-B2F8-46609FB7C849}"/>
              </a:ext>
            </a:extLst>
          </p:cNvPr>
          <p:cNvSpPr/>
          <p:nvPr/>
        </p:nvSpPr>
        <p:spPr>
          <a:xfrm>
            <a:off x="5507133" y="5035042"/>
            <a:ext cx="342531" cy="364776"/>
          </a:xfrm>
          <a:prstGeom prst="downArrow">
            <a:avLst/>
          </a:prstGeom>
          <a:solidFill>
            <a:srgbClr val="FFB9B9"/>
          </a:solidFill>
          <a:ln w="19050">
            <a:solidFill>
              <a:schemeClr val="tx1"/>
            </a:solidFill>
          </a:ln>
        </p:spPr>
        <p:txBody>
          <a:bodyPr wrap="none" rtlCol="0">
            <a:noAutofit/>
          </a:bodyPr>
          <a:lstStyle/>
          <a:p>
            <a:pPr algn="ctr"/>
            <a:endParaRPr lang="en-US">
              <a:solidFill>
                <a:schemeClr val="tx1"/>
              </a:solidFill>
              <a:cs typeface="Times New Roman" panose="02020603050405020304" pitchFamily="18" charset="0"/>
            </a:endParaRPr>
          </a:p>
        </p:txBody>
      </p:sp>
      <p:sp>
        <p:nvSpPr>
          <p:cNvPr id="43" name="文本框 42">
            <a:extLst>
              <a:ext uri="{FF2B5EF4-FFF2-40B4-BE49-F238E27FC236}">
                <a16:creationId xmlns:a16="http://schemas.microsoft.com/office/drawing/2014/main" id="{7D487CC8-5822-42F7-9D11-A3295A1C9CF0}"/>
              </a:ext>
            </a:extLst>
          </p:cNvPr>
          <p:cNvSpPr txBox="1"/>
          <p:nvPr/>
        </p:nvSpPr>
        <p:spPr>
          <a:xfrm>
            <a:off x="6527370" y="4575611"/>
            <a:ext cx="657359" cy="369332"/>
          </a:xfrm>
          <a:prstGeom prst="rect">
            <a:avLst/>
          </a:prstGeom>
          <a:noFill/>
        </p:spPr>
        <p:txBody>
          <a:bodyPr wrap="none" rtlCol="0">
            <a:spAutoFit/>
          </a:bodyPr>
          <a:lstStyle/>
          <a:p>
            <a:r>
              <a:rPr lang="en-US" dirty="0">
                <a:cs typeface="Times New Roman" panose="02020603050405020304" pitchFamily="18" charset="0"/>
              </a:rPr>
              <a:t>fetch</a:t>
            </a:r>
          </a:p>
        </p:txBody>
      </p:sp>
      <p:sp>
        <p:nvSpPr>
          <p:cNvPr id="44" name="文本框 43">
            <a:extLst>
              <a:ext uri="{FF2B5EF4-FFF2-40B4-BE49-F238E27FC236}">
                <a16:creationId xmlns:a16="http://schemas.microsoft.com/office/drawing/2014/main" id="{2D022BF3-44BD-469B-8C25-4F56297727C7}"/>
              </a:ext>
            </a:extLst>
          </p:cNvPr>
          <p:cNvSpPr txBox="1"/>
          <p:nvPr/>
        </p:nvSpPr>
        <p:spPr>
          <a:xfrm>
            <a:off x="5829043" y="4971598"/>
            <a:ext cx="1018164" cy="369332"/>
          </a:xfrm>
          <a:prstGeom prst="rect">
            <a:avLst/>
          </a:prstGeom>
          <a:noFill/>
        </p:spPr>
        <p:txBody>
          <a:bodyPr wrap="none" rtlCol="0">
            <a:spAutoFit/>
          </a:bodyPr>
          <a:lstStyle/>
          <a:p>
            <a:r>
              <a:rPr lang="en-US" dirty="0">
                <a:cs typeface="Times New Roman" panose="02020603050405020304" pitchFamily="18" charset="0"/>
              </a:rPr>
              <a:t>generate</a:t>
            </a:r>
          </a:p>
        </p:txBody>
      </p:sp>
      <p:sp>
        <p:nvSpPr>
          <p:cNvPr id="45" name="AutoShape 4" descr="箭头符号-箭头PNG图片素材下载_图片编号5328826-PNG素材网">
            <a:extLst>
              <a:ext uri="{FF2B5EF4-FFF2-40B4-BE49-F238E27FC236}">
                <a16:creationId xmlns:a16="http://schemas.microsoft.com/office/drawing/2014/main" id="{AA837F59-3F2A-4628-8927-973E6C5F6791}"/>
              </a:ext>
            </a:extLst>
          </p:cNvPr>
          <p:cNvSpPr>
            <a:spLocks noChangeAspect="1" noChangeArrowheads="1"/>
          </p:cNvSpPr>
          <p:nvPr/>
        </p:nvSpPr>
        <p:spPr bwMode="auto">
          <a:xfrm>
            <a:off x="6912263" y="295027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矩形: 圆角 45">
            <a:extLst>
              <a:ext uri="{FF2B5EF4-FFF2-40B4-BE49-F238E27FC236}">
                <a16:creationId xmlns:a16="http://schemas.microsoft.com/office/drawing/2014/main" id="{0BCF6919-3E64-4738-895E-3DF54B8C44FA}"/>
              </a:ext>
            </a:extLst>
          </p:cNvPr>
          <p:cNvSpPr/>
          <p:nvPr/>
        </p:nvSpPr>
        <p:spPr>
          <a:xfrm>
            <a:off x="9020811" y="5418824"/>
            <a:ext cx="877186" cy="601682"/>
          </a:xfrm>
          <a:prstGeom prst="roundRect">
            <a:avLst/>
          </a:prstGeom>
          <a:solidFill>
            <a:srgbClr val="FFF8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cs typeface="Times New Roman" panose="02020603050405020304" pitchFamily="18" charset="0"/>
              </a:rPr>
              <a:t>Cache</a:t>
            </a:r>
          </a:p>
        </p:txBody>
      </p:sp>
      <p:sp>
        <p:nvSpPr>
          <p:cNvPr id="47" name="箭头: 下 46">
            <a:extLst>
              <a:ext uri="{FF2B5EF4-FFF2-40B4-BE49-F238E27FC236}">
                <a16:creationId xmlns:a16="http://schemas.microsoft.com/office/drawing/2014/main" id="{F5EE29F3-269B-4F1B-A0B2-F177A50A041D}"/>
              </a:ext>
            </a:extLst>
          </p:cNvPr>
          <p:cNvSpPr/>
          <p:nvPr/>
        </p:nvSpPr>
        <p:spPr>
          <a:xfrm rot="16200000">
            <a:off x="8575524" y="5537276"/>
            <a:ext cx="342531" cy="364776"/>
          </a:xfrm>
          <a:prstGeom prst="downArrow">
            <a:avLst/>
          </a:prstGeom>
          <a:solidFill>
            <a:srgbClr val="FFF8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cs typeface="Times New Roman" panose="02020603050405020304" pitchFamily="18" charset="0"/>
            </a:endParaRPr>
          </a:p>
        </p:txBody>
      </p:sp>
      <p:sp>
        <p:nvSpPr>
          <p:cNvPr id="48" name="文本框 47">
            <a:extLst>
              <a:ext uri="{FF2B5EF4-FFF2-40B4-BE49-F238E27FC236}">
                <a16:creationId xmlns:a16="http://schemas.microsoft.com/office/drawing/2014/main" id="{4822D5D3-B0DC-4EE8-95A2-15B5A12B3062}"/>
              </a:ext>
            </a:extLst>
          </p:cNvPr>
          <p:cNvSpPr txBox="1"/>
          <p:nvPr/>
        </p:nvSpPr>
        <p:spPr>
          <a:xfrm>
            <a:off x="8430378" y="5867782"/>
            <a:ext cx="721672" cy="369332"/>
          </a:xfrm>
          <a:prstGeom prst="rect">
            <a:avLst/>
          </a:prstGeom>
          <a:noFill/>
        </p:spPr>
        <p:txBody>
          <a:bodyPr wrap="none" rtlCol="0">
            <a:spAutoFit/>
          </a:bodyPr>
          <a:lstStyle/>
          <a:p>
            <a:r>
              <a:rPr lang="en-US" altLang="zh-CN" dirty="0">
                <a:cs typeface="Times New Roman" panose="02020603050405020304" pitchFamily="18" charset="0"/>
              </a:rPr>
              <a:t>insert</a:t>
            </a:r>
            <a:endParaRPr lang="en-US" dirty="0">
              <a:cs typeface="Times New Roman" panose="02020603050405020304" pitchFamily="18" charset="0"/>
            </a:endParaRPr>
          </a:p>
        </p:txBody>
      </p:sp>
      <p:sp>
        <p:nvSpPr>
          <p:cNvPr id="49" name="图形 157" descr="上一步 纯色填充">
            <a:extLst>
              <a:ext uri="{FF2B5EF4-FFF2-40B4-BE49-F238E27FC236}">
                <a16:creationId xmlns:a16="http://schemas.microsoft.com/office/drawing/2014/main" id="{8EAA9148-0A83-433D-8478-B288CF16B640}"/>
              </a:ext>
            </a:extLst>
          </p:cNvPr>
          <p:cNvSpPr/>
          <p:nvPr/>
        </p:nvSpPr>
        <p:spPr>
          <a:xfrm rot="21228545">
            <a:off x="3104509" y="2817455"/>
            <a:ext cx="1808710" cy="1401050"/>
          </a:xfrm>
          <a:custGeom>
            <a:avLst/>
            <a:gdLst>
              <a:gd name="connsiteX0" fmla="*/ 2279983 w 2279983"/>
              <a:gd name="connsiteY0" fmla="*/ 556935 h 1369131"/>
              <a:gd name="connsiteX1" fmla="*/ 1464889 w 2279983"/>
              <a:gd name="connsiteY1" fmla="*/ 0 h 1369131"/>
              <a:gd name="connsiteX2" fmla="*/ 1464889 w 2279983"/>
              <a:gd name="connsiteY2" fmla="*/ 324879 h 1369131"/>
              <a:gd name="connsiteX3" fmla="*/ 0 w 2279983"/>
              <a:gd name="connsiteY3" fmla="*/ 1369132 h 1369131"/>
              <a:gd name="connsiteX4" fmla="*/ 1464889 w 2279983"/>
              <a:gd name="connsiteY4" fmla="*/ 812197 h 1369131"/>
              <a:gd name="connsiteX5" fmla="*/ 1464889 w 2279983"/>
              <a:gd name="connsiteY5" fmla="*/ 1113870 h 1369131"/>
              <a:gd name="connsiteX6" fmla="*/ 2279983 w 2279983"/>
              <a:gd name="connsiteY6" fmla="*/ 556935 h 1369131"/>
              <a:gd name="connsiteX0" fmla="*/ 2324433 w 2324433"/>
              <a:gd name="connsiteY0" fmla="*/ 556935 h 1140532"/>
              <a:gd name="connsiteX1" fmla="*/ 1509339 w 2324433"/>
              <a:gd name="connsiteY1" fmla="*/ 0 h 1140532"/>
              <a:gd name="connsiteX2" fmla="*/ 1509339 w 2324433"/>
              <a:gd name="connsiteY2" fmla="*/ 324879 h 1140532"/>
              <a:gd name="connsiteX3" fmla="*/ 0 w 2324433"/>
              <a:gd name="connsiteY3" fmla="*/ 1140532 h 1140532"/>
              <a:gd name="connsiteX4" fmla="*/ 1509339 w 2324433"/>
              <a:gd name="connsiteY4" fmla="*/ 812197 h 1140532"/>
              <a:gd name="connsiteX5" fmla="*/ 1509339 w 2324433"/>
              <a:gd name="connsiteY5" fmla="*/ 1113870 h 1140532"/>
              <a:gd name="connsiteX6" fmla="*/ 2324433 w 2324433"/>
              <a:gd name="connsiteY6" fmla="*/ 556935 h 1140532"/>
              <a:gd name="connsiteX0" fmla="*/ 2324434 w 2324434"/>
              <a:gd name="connsiteY0" fmla="*/ 556935 h 1154063"/>
              <a:gd name="connsiteX1" fmla="*/ 1509340 w 2324434"/>
              <a:gd name="connsiteY1" fmla="*/ 0 h 1154063"/>
              <a:gd name="connsiteX2" fmla="*/ 1509340 w 2324434"/>
              <a:gd name="connsiteY2" fmla="*/ 324879 h 1154063"/>
              <a:gd name="connsiteX3" fmla="*/ 1 w 2324434"/>
              <a:gd name="connsiteY3" fmla="*/ 1140532 h 1154063"/>
              <a:gd name="connsiteX4" fmla="*/ 1513277 w 2324434"/>
              <a:gd name="connsiteY4" fmla="*/ 852422 h 1154063"/>
              <a:gd name="connsiteX5" fmla="*/ 1509340 w 2324434"/>
              <a:gd name="connsiteY5" fmla="*/ 1113870 h 1154063"/>
              <a:gd name="connsiteX6" fmla="*/ 2324434 w 2324434"/>
              <a:gd name="connsiteY6" fmla="*/ 556935 h 1154063"/>
              <a:gd name="connsiteX0" fmla="*/ 2324434 w 2324434"/>
              <a:gd name="connsiteY0" fmla="*/ 556935 h 1155700"/>
              <a:gd name="connsiteX1" fmla="*/ 1509340 w 2324434"/>
              <a:gd name="connsiteY1" fmla="*/ 0 h 1155700"/>
              <a:gd name="connsiteX2" fmla="*/ 1518192 w 2324434"/>
              <a:gd name="connsiteY2" fmla="*/ 287014 h 1155700"/>
              <a:gd name="connsiteX3" fmla="*/ 1 w 2324434"/>
              <a:gd name="connsiteY3" fmla="*/ 1140532 h 1155700"/>
              <a:gd name="connsiteX4" fmla="*/ 1513277 w 2324434"/>
              <a:gd name="connsiteY4" fmla="*/ 852422 h 1155700"/>
              <a:gd name="connsiteX5" fmla="*/ 1509340 w 2324434"/>
              <a:gd name="connsiteY5" fmla="*/ 1113870 h 1155700"/>
              <a:gd name="connsiteX6" fmla="*/ 2324434 w 2324434"/>
              <a:gd name="connsiteY6" fmla="*/ 556935 h 115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4434" h="1155700">
                <a:moveTo>
                  <a:pt x="2324434" y="556935"/>
                </a:moveTo>
                <a:lnTo>
                  <a:pt x="1509340" y="0"/>
                </a:lnTo>
                <a:lnTo>
                  <a:pt x="1518192" y="287014"/>
                </a:lnTo>
                <a:cubicBezTo>
                  <a:pt x="267051" y="296296"/>
                  <a:pt x="820" y="1046297"/>
                  <a:pt x="1" y="1140532"/>
                </a:cubicBezTo>
                <a:cubicBezTo>
                  <a:pt x="-818" y="1234767"/>
                  <a:pt x="512935" y="859384"/>
                  <a:pt x="1513277" y="852422"/>
                </a:cubicBezTo>
                <a:cubicBezTo>
                  <a:pt x="1511965" y="939571"/>
                  <a:pt x="1510652" y="1026721"/>
                  <a:pt x="1509340" y="1113870"/>
                </a:cubicBezTo>
                <a:lnTo>
                  <a:pt x="2324434" y="556935"/>
                </a:lnTo>
                <a:close/>
              </a:path>
            </a:pathLst>
          </a:custGeom>
          <a:solidFill>
            <a:schemeClr val="accent2">
              <a:lumMod val="40000"/>
              <a:lumOff val="60000"/>
            </a:schemeClr>
          </a:solidFill>
          <a:ln w="19050">
            <a:solidFill>
              <a:schemeClr val="tx1"/>
            </a:solidFill>
          </a:ln>
        </p:spPr>
        <p:txBody>
          <a:bodyPr wrap="none" rtlCol="0" anchor="ctr">
            <a:noAutofit/>
          </a:bodyPr>
          <a:lstStyle/>
          <a:p>
            <a:pPr algn="ctr"/>
            <a:endParaRPr lang="en-US" sz="600" dirty="0">
              <a:cs typeface="Times New Roman" panose="02020603050405020304" pitchFamily="18" charset="0"/>
            </a:endParaRPr>
          </a:p>
          <a:p>
            <a:pPr algn="ctr"/>
            <a:endParaRPr lang="en-US" sz="600" dirty="0">
              <a:cs typeface="Times New Roman" panose="02020603050405020304" pitchFamily="18" charset="0"/>
            </a:endParaRPr>
          </a:p>
          <a:p>
            <a:pPr algn="ctr"/>
            <a:r>
              <a:rPr lang="en-US" dirty="0">
                <a:cs typeface="Times New Roman" panose="02020603050405020304" pitchFamily="18" charset="0"/>
              </a:rPr>
              <a:t>Execution</a:t>
            </a:r>
          </a:p>
          <a:p>
            <a:pPr algn="ctr"/>
            <a:r>
              <a:rPr lang="en-US" dirty="0">
                <a:cs typeface="Times New Roman" panose="02020603050405020304" pitchFamily="18" charset="0"/>
              </a:rPr>
              <a:t>state</a:t>
            </a:r>
          </a:p>
        </p:txBody>
      </p:sp>
      <p:sp>
        <p:nvSpPr>
          <p:cNvPr id="52" name="任意多边形: 形状 51">
            <a:extLst>
              <a:ext uri="{FF2B5EF4-FFF2-40B4-BE49-F238E27FC236}">
                <a16:creationId xmlns:a16="http://schemas.microsoft.com/office/drawing/2014/main" id="{6894260B-4DDD-4930-B03C-58EBB8B3725F}"/>
              </a:ext>
            </a:extLst>
          </p:cNvPr>
          <p:cNvSpPr/>
          <p:nvPr/>
        </p:nvSpPr>
        <p:spPr>
          <a:xfrm>
            <a:off x="3175000" y="2057400"/>
            <a:ext cx="4095750" cy="2330450"/>
          </a:xfrm>
          <a:custGeom>
            <a:avLst/>
            <a:gdLst>
              <a:gd name="connsiteX0" fmla="*/ 0 w 4095750"/>
              <a:gd name="connsiteY0" fmla="*/ 2330450 h 2330450"/>
              <a:gd name="connsiteX1" fmla="*/ 6350 w 4095750"/>
              <a:gd name="connsiteY1" fmla="*/ 127000 h 2330450"/>
              <a:gd name="connsiteX2" fmla="*/ 1117600 w 4095750"/>
              <a:gd name="connsiteY2" fmla="*/ 0 h 2330450"/>
              <a:gd name="connsiteX3" fmla="*/ 1631950 w 4095750"/>
              <a:gd name="connsiteY3" fmla="*/ 304800 h 2330450"/>
              <a:gd name="connsiteX4" fmla="*/ 4095750 w 4095750"/>
              <a:gd name="connsiteY4" fmla="*/ 222250 h 2330450"/>
              <a:gd name="connsiteX5" fmla="*/ 4076700 w 4095750"/>
              <a:gd name="connsiteY5" fmla="*/ 1784350 h 2330450"/>
              <a:gd name="connsiteX6" fmla="*/ 1612900 w 4095750"/>
              <a:gd name="connsiteY6" fmla="*/ 1778000 h 2330450"/>
              <a:gd name="connsiteX7" fmla="*/ 1225550 w 4095750"/>
              <a:gd name="connsiteY7" fmla="*/ 2127250 h 2330450"/>
              <a:gd name="connsiteX8" fmla="*/ 1111250 w 4095750"/>
              <a:gd name="connsiteY8" fmla="*/ 2070100 h 2330450"/>
              <a:gd name="connsiteX9" fmla="*/ 0 w 4095750"/>
              <a:gd name="connsiteY9" fmla="*/ 2330450 h 233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95750" h="2330450">
                <a:moveTo>
                  <a:pt x="0" y="2330450"/>
                </a:moveTo>
                <a:cubicBezTo>
                  <a:pt x="2117" y="1595967"/>
                  <a:pt x="4233" y="861483"/>
                  <a:pt x="6350" y="127000"/>
                </a:cubicBezTo>
                <a:lnTo>
                  <a:pt x="1117600" y="0"/>
                </a:lnTo>
                <a:lnTo>
                  <a:pt x="1631950" y="304800"/>
                </a:lnTo>
                <a:lnTo>
                  <a:pt x="4095750" y="222250"/>
                </a:lnTo>
                <a:lnTo>
                  <a:pt x="4076700" y="1784350"/>
                </a:lnTo>
                <a:lnTo>
                  <a:pt x="1612900" y="1778000"/>
                </a:lnTo>
                <a:lnTo>
                  <a:pt x="1225550" y="2127250"/>
                </a:lnTo>
                <a:lnTo>
                  <a:pt x="1111250" y="2070100"/>
                </a:lnTo>
                <a:lnTo>
                  <a:pt x="0" y="2330450"/>
                </a:lnTo>
                <a:close/>
              </a:path>
            </a:pathLst>
          </a:cu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14"/>
            <a:endParaRPr lang="en-US"/>
          </a:p>
        </p:txBody>
      </p:sp>
      <p:sp>
        <p:nvSpPr>
          <p:cNvPr id="7" name="矩形 6">
            <a:extLst>
              <a:ext uri="{FF2B5EF4-FFF2-40B4-BE49-F238E27FC236}">
                <a16:creationId xmlns:a16="http://schemas.microsoft.com/office/drawing/2014/main" id="{31E76BA3-D420-4D94-A66C-6D2B86CBA918}"/>
              </a:ext>
            </a:extLst>
          </p:cNvPr>
          <p:cNvSpPr/>
          <p:nvPr/>
        </p:nvSpPr>
        <p:spPr>
          <a:xfrm>
            <a:off x="4566997" y="1511877"/>
            <a:ext cx="5586918" cy="4732867"/>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dirty="0">
                <a:solidFill>
                  <a:schemeClr val="tx1"/>
                </a:solidFill>
                <a:cs typeface="Times New Roman" panose="02020603050405020304" pitchFamily="18" charset="0"/>
              </a:rPr>
              <a:t>The</a:t>
            </a:r>
            <a:r>
              <a:rPr lang="en-US" sz="3200" b="1" dirty="0">
                <a:solidFill>
                  <a:schemeClr val="tx1"/>
                </a:solidFill>
                <a:cs typeface="Times New Roman" panose="02020603050405020304" pitchFamily="18" charset="0"/>
              </a:rPr>
              <a:t> </a:t>
            </a:r>
            <a:r>
              <a:rPr lang="en-US" sz="3200" b="1" i="1" dirty="0" err="1">
                <a:solidFill>
                  <a:schemeClr val="tx1"/>
                </a:solidFill>
                <a:effectLst>
                  <a:outerShdw blurRad="38100" dist="38100" dir="2700000" algn="tl">
                    <a:srgbClr val="000000">
                      <a:alpha val="43137"/>
                    </a:srgbClr>
                  </a:outerShdw>
                </a:effectLst>
                <a:cs typeface="Times New Roman" panose="02020603050405020304" pitchFamily="18" charset="0"/>
              </a:rPr>
              <a:t>MagPy</a:t>
            </a:r>
            <a:r>
              <a:rPr lang="en-US" sz="3200" b="1" i="1">
                <a:solidFill>
                  <a:schemeClr val="tx1"/>
                </a:solidFill>
                <a:effectLst>
                  <a:outerShdw blurRad="38100" dist="38100" dir="2700000" algn="tl">
                    <a:srgbClr val="000000">
                      <a:alpha val="43137"/>
                    </a:srgbClr>
                  </a:outerShdw>
                </a:effectLst>
                <a:cs typeface="Times New Roman" panose="02020603050405020304" pitchFamily="18" charset="0"/>
              </a:rPr>
              <a:t> </a:t>
            </a:r>
            <a:r>
              <a:rPr lang="en-US" sz="3200">
                <a:solidFill>
                  <a:schemeClr val="tx1"/>
                </a:solidFill>
                <a:cs typeface="Times New Roman" panose="02020603050405020304" pitchFamily="18" charset="0"/>
              </a:rPr>
              <a:t>System</a:t>
            </a:r>
            <a:endParaRPr lang="en-US" sz="3200" dirty="0">
              <a:solidFill>
                <a:schemeClr val="tx1"/>
              </a:solidFill>
              <a:cs typeface="Times New Roman" panose="02020603050405020304" pitchFamily="18" charset="0"/>
            </a:endParaRPr>
          </a:p>
        </p:txBody>
      </p:sp>
      <p:sp>
        <p:nvSpPr>
          <p:cNvPr id="50" name="图形 157" descr="上一步 纯色填充">
            <a:extLst>
              <a:ext uri="{FF2B5EF4-FFF2-40B4-BE49-F238E27FC236}">
                <a16:creationId xmlns:a16="http://schemas.microsoft.com/office/drawing/2014/main" id="{EAF68DF8-880C-4605-952E-49E63A0378C2}"/>
              </a:ext>
            </a:extLst>
          </p:cNvPr>
          <p:cNvSpPr/>
          <p:nvPr/>
        </p:nvSpPr>
        <p:spPr>
          <a:xfrm rot="20896182">
            <a:off x="2617602" y="4246072"/>
            <a:ext cx="2333019" cy="938855"/>
          </a:xfrm>
          <a:custGeom>
            <a:avLst/>
            <a:gdLst>
              <a:gd name="connsiteX0" fmla="*/ 2279983 w 2279983"/>
              <a:gd name="connsiteY0" fmla="*/ 556935 h 1369131"/>
              <a:gd name="connsiteX1" fmla="*/ 1464889 w 2279983"/>
              <a:gd name="connsiteY1" fmla="*/ 0 h 1369131"/>
              <a:gd name="connsiteX2" fmla="*/ 1464889 w 2279983"/>
              <a:gd name="connsiteY2" fmla="*/ 324879 h 1369131"/>
              <a:gd name="connsiteX3" fmla="*/ 0 w 2279983"/>
              <a:gd name="connsiteY3" fmla="*/ 1369132 h 1369131"/>
              <a:gd name="connsiteX4" fmla="*/ 1464889 w 2279983"/>
              <a:gd name="connsiteY4" fmla="*/ 812197 h 1369131"/>
              <a:gd name="connsiteX5" fmla="*/ 1464889 w 2279983"/>
              <a:gd name="connsiteY5" fmla="*/ 1113870 h 1369131"/>
              <a:gd name="connsiteX6" fmla="*/ 2279983 w 2279983"/>
              <a:gd name="connsiteY6" fmla="*/ 556935 h 1369131"/>
              <a:gd name="connsiteX0" fmla="*/ 2324433 w 2324433"/>
              <a:gd name="connsiteY0" fmla="*/ 556935 h 1140532"/>
              <a:gd name="connsiteX1" fmla="*/ 1509339 w 2324433"/>
              <a:gd name="connsiteY1" fmla="*/ 0 h 1140532"/>
              <a:gd name="connsiteX2" fmla="*/ 1509339 w 2324433"/>
              <a:gd name="connsiteY2" fmla="*/ 324879 h 1140532"/>
              <a:gd name="connsiteX3" fmla="*/ 0 w 2324433"/>
              <a:gd name="connsiteY3" fmla="*/ 1140532 h 1140532"/>
              <a:gd name="connsiteX4" fmla="*/ 1509339 w 2324433"/>
              <a:gd name="connsiteY4" fmla="*/ 812197 h 1140532"/>
              <a:gd name="connsiteX5" fmla="*/ 1509339 w 2324433"/>
              <a:gd name="connsiteY5" fmla="*/ 1113870 h 1140532"/>
              <a:gd name="connsiteX6" fmla="*/ 2324433 w 2324433"/>
              <a:gd name="connsiteY6" fmla="*/ 556935 h 1140532"/>
              <a:gd name="connsiteX0" fmla="*/ 2764545 w 2764545"/>
              <a:gd name="connsiteY0" fmla="*/ 556935 h 1113870"/>
              <a:gd name="connsiteX1" fmla="*/ 1949451 w 2764545"/>
              <a:gd name="connsiteY1" fmla="*/ 0 h 1113870"/>
              <a:gd name="connsiteX2" fmla="*/ 1949451 w 2764545"/>
              <a:gd name="connsiteY2" fmla="*/ 324879 h 1113870"/>
              <a:gd name="connsiteX3" fmla="*/ 0 w 2764545"/>
              <a:gd name="connsiteY3" fmla="*/ 748311 h 1113870"/>
              <a:gd name="connsiteX4" fmla="*/ 1949451 w 2764545"/>
              <a:gd name="connsiteY4" fmla="*/ 812197 h 1113870"/>
              <a:gd name="connsiteX5" fmla="*/ 1949451 w 2764545"/>
              <a:gd name="connsiteY5" fmla="*/ 1113870 h 1113870"/>
              <a:gd name="connsiteX6" fmla="*/ 2764545 w 2764545"/>
              <a:gd name="connsiteY6" fmla="*/ 556935 h 1113870"/>
              <a:gd name="connsiteX0" fmla="*/ 2816288 w 2816288"/>
              <a:gd name="connsiteY0" fmla="*/ 556935 h 1113870"/>
              <a:gd name="connsiteX1" fmla="*/ 2001194 w 2816288"/>
              <a:gd name="connsiteY1" fmla="*/ 0 h 1113870"/>
              <a:gd name="connsiteX2" fmla="*/ 2001194 w 2816288"/>
              <a:gd name="connsiteY2" fmla="*/ 324879 h 1113870"/>
              <a:gd name="connsiteX3" fmla="*/ 0 w 2816288"/>
              <a:gd name="connsiteY3" fmla="*/ 830933 h 1113870"/>
              <a:gd name="connsiteX4" fmla="*/ 2001194 w 2816288"/>
              <a:gd name="connsiteY4" fmla="*/ 812197 h 1113870"/>
              <a:gd name="connsiteX5" fmla="*/ 2001194 w 2816288"/>
              <a:gd name="connsiteY5" fmla="*/ 1113870 h 1113870"/>
              <a:gd name="connsiteX6" fmla="*/ 2816288 w 2816288"/>
              <a:gd name="connsiteY6" fmla="*/ 556935 h 1113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16288" h="1113870">
                <a:moveTo>
                  <a:pt x="2816288" y="556935"/>
                </a:moveTo>
                <a:lnTo>
                  <a:pt x="2001194" y="0"/>
                </a:lnTo>
                <a:lnTo>
                  <a:pt x="2001194" y="324879"/>
                </a:lnTo>
                <a:cubicBezTo>
                  <a:pt x="750053" y="334161"/>
                  <a:pt x="0" y="830933"/>
                  <a:pt x="0" y="830933"/>
                </a:cubicBezTo>
                <a:lnTo>
                  <a:pt x="2001194" y="812197"/>
                </a:lnTo>
                <a:lnTo>
                  <a:pt x="2001194" y="1113870"/>
                </a:lnTo>
                <a:lnTo>
                  <a:pt x="2816288" y="556935"/>
                </a:lnTo>
                <a:close/>
              </a:path>
            </a:pathLst>
          </a:custGeom>
          <a:solidFill>
            <a:srgbClr val="FFB9B9"/>
          </a:solidFill>
          <a:ln w="19050">
            <a:solidFill>
              <a:schemeClr val="tx1"/>
            </a:solidFill>
          </a:ln>
        </p:spPr>
        <p:txBody>
          <a:bodyPr wrap="none" rtlCol="0" anchor="ctr">
            <a:noAutofit/>
          </a:bodyPr>
          <a:lstStyle/>
          <a:p>
            <a:pPr algn="ctr"/>
            <a:endParaRPr lang="en-US" sz="1050" dirty="0">
              <a:cs typeface="Times New Roman" panose="02020603050405020304" pitchFamily="18" charset="0"/>
            </a:endParaRPr>
          </a:p>
          <a:p>
            <a:pPr algn="ctr"/>
            <a:r>
              <a:rPr lang="en-US" dirty="0">
                <a:cs typeface="Times New Roman" panose="02020603050405020304" pitchFamily="18" charset="0"/>
              </a:rPr>
              <a:t>Program end</a:t>
            </a:r>
          </a:p>
        </p:txBody>
      </p:sp>
    </p:spTree>
    <p:extLst>
      <p:ext uri="{BB962C8B-B14F-4D97-AF65-F5344CB8AC3E}">
        <p14:creationId xmlns:p14="http://schemas.microsoft.com/office/powerpoint/2010/main" val="37669969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3934D40-8399-42D5-B614-ABABA0F055E6}"/>
              </a:ext>
            </a:extLst>
          </p:cNvPr>
          <p:cNvSpPr>
            <a:spLocks noGrp="1"/>
          </p:cNvSpPr>
          <p:nvPr>
            <p:ph type="title"/>
          </p:nvPr>
        </p:nvSpPr>
        <p:spPr/>
        <p:txBody>
          <a:bodyPr/>
          <a:lstStyle/>
          <a:p>
            <a:r>
              <a:rPr lang="en-US" dirty="0"/>
              <a:t>Guard </a:t>
            </a:r>
            <a:r>
              <a:rPr lang="en-US" altLang="zh-CN" dirty="0"/>
              <a:t>G</a:t>
            </a:r>
            <a:r>
              <a:rPr lang="en-US" dirty="0"/>
              <a:t>eneration</a:t>
            </a:r>
          </a:p>
        </p:txBody>
      </p:sp>
      <p:sp>
        <p:nvSpPr>
          <p:cNvPr id="3" name="内容占位符 2">
            <a:extLst>
              <a:ext uri="{FF2B5EF4-FFF2-40B4-BE49-F238E27FC236}">
                <a16:creationId xmlns:a16="http://schemas.microsoft.com/office/drawing/2014/main" id="{E5735391-1B85-405C-B42E-7F8920289F07}"/>
              </a:ext>
            </a:extLst>
          </p:cNvPr>
          <p:cNvSpPr>
            <a:spLocks noGrp="1"/>
          </p:cNvSpPr>
          <p:nvPr>
            <p:ph idx="1"/>
          </p:nvPr>
        </p:nvSpPr>
        <p:spPr/>
        <p:txBody>
          <a:bodyPr/>
          <a:lstStyle/>
          <a:p>
            <a:r>
              <a:rPr lang="en-US" altLang="zh-CN" dirty="0"/>
              <a:t>Find all reads of </a:t>
            </a:r>
            <a:r>
              <a:rPr lang="en-US" altLang="zh-CN" b="1" i="1" dirty="0">
                <a:solidFill>
                  <a:srgbClr val="C00000"/>
                </a:solidFill>
              </a:rPr>
              <a:t>initial state</a:t>
            </a:r>
          </a:p>
          <a:p>
            <a:pPr lvl="1"/>
            <a:r>
              <a:rPr lang="en-US" altLang="zh-CN" dirty="0"/>
              <a:t>Traverse </a:t>
            </a:r>
            <a:r>
              <a:rPr lang="en-US" altLang="zh-CN" dirty="0" err="1"/>
              <a:t>RefGraph</a:t>
            </a:r>
            <a:r>
              <a:rPr lang="en-US" altLang="zh-CN" dirty="0"/>
              <a:t> with </a:t>
            </a:r>
            <a:r>
              <a:rPr lang="en-US" dirty="0"/>
              <a:t>only </a:t>
            </a:r>
            <a:r>
              <a:rPr lang="en-US" b="1" i="1" u="sng" dirty="0">
                <a:solidFill>
                  <a:srgbClr val="C00000"/>
                </a:solidFill>
              </a:rPr>
              <a:t>reference on version 0</a:t>
            </a:r>
            <a:r>
              <a:rPr lang="en-US" i="1" dirty="0">
                <a:solidFill>
                  <a:srgbClr val="C00000"/>
                </a:solidFill>
              </a:rPr>
              <a:t> </a:t>
            </a:r>
            <a:r>
              <a:rPr lang="en-US" dirty="0"/>
              <a:t>as edge</a:t>
            </a:r>
          </a:p>
        </p:txBody>
      </p:sp>
      <p:sp>
        <p:nvSpPr>
          <p:cNvPr id="4" name="灯片编号占位符 3">
            <a:extLst>
              <a:ext uri="{FF2B5EF4-FFF2-40B4-BE49-F238E27FC236}">
                <a16:creationId xmlns:a16="http://schemas.microsoft.com/office/drawing/2014/main" id="{FDAC19E2-5083-4CBB-BF51-028B1B5C885B}"/>
              </a:ext>
            </a:extLst>
          </p:cNvPr>
          <p:cNvSpPr>
            <a:spLocks noGrp="1"/>
          </p:cNvSpPr>
          <p:nvPr>
            <p:ph type="sldNum" sz="quarter" idx="4"/>
          </p:nvPr>
        </p:nvSpPr>
        <p:spPr>
          <a:xfrm>
            <a:off x="11778342" y="6618588"/>
            <a:ext cx="1066800" cy="206049"/>
          </a:xfrm>
        </p:spPr>
        <p:txBody>
          <a:bodyPr/>
          <a:lstStyle/>
          <a:p>
            <a:fld id="{A20E5029-513D-4C5A-B99E-82F8E1FDD8A9}" type="slidenum">
              <a:rPr lang="en-US" smtClean="0"/>
              <a:t>29</a:t>
            </a:fld>
            <a:endParaRPr lang="en-US"/>
          </a:p>
        </p:txBody>
      </p:sp>
      <p:grpSp>
        <p:nvGrpSpPr>
          <p:cNvPr id="33" name="组合 32">
            <a:extLst>
              <a:ext uri="{FF2B5EF4-FFF2-40B4-BE49-F238E27FC236}">
                <a16:creationId xmlns:a16="http://schemas.microsoft.com/office/drawing/2014/main" id="{AC2DC562-A28E-4C33-857D-F4019AB9884C}"/>
              </a:ext>
            </a:extLst>
          </p:cNvPr>
          <p:cNvGrpSpPr/>
          <p:nvPr/>
        </p:nvGrpSpPr>
        <p:grpSpPr>
          <a:xfrm>
            <a:off x="783641" y="2724449"/>
            <a:ext cx="5318878" cy="3370444"/>
            <a:chOff x="2818166" y="1665106"/>
            <a:chExt cx="5094834" cy="2688600"/>
          </a:xfrm>
        </p:grpSpPr>
        <p:sp>
          <p:nvSpPr>
            <p:cNvPr id="5" name="矩形: 圆角 4">
              <a:extLst>
                <a:ext uri="{FF2B5EF4-FFF2-40B4-BE49-F238E27FC236}">
                  <a16:creationId xmlns:a16="http://schemas.microsoft.com/office/drawing/2014/main" id="{F467AC5D-9893-4A70-AE14-7775B52F2730}"/>
                </a:ext>
              </a:extLst>
            </p:cNvPr>
            <p:cNvSpPr/>
            <p:nvPr/>
          </p:nvSpPr>
          <p:spPr>
            <a:xfrm>
              <a:off x="5996391" y="2916676"/>
              <a:ext cx="1371600" cy="514800"/>
            </a:xfrm>
            <a:prstGeom prst="roundRect">
              <a:avLst/>
            </a:prstGeom>
            <a:noFill/>
          </p:spPr>
          <p:style>
            <a:lnRef idx="2">
              <a:schemeClr val="dk1"/>
            </a:lnRef>
            <a:fillRef idx="1">
              <a:schemeClr val="lt1"/>
            </a:fillRef>
            <a:effectRef idx="0">
              <a:schemeClr val="dk1"/>
            </a:effectRef>
            <a:fontRef idx="minor">
              <a:schemeClr val="dk1"/>
            </a:fontRef>
          </p:style>
          <p:txBody>
            <a:bodyPr wrap="none" rtlCol="0" anchor="ctr"/>
            <a:lstStyle/>
            <a:p>
              <a:r>
                <a:rPr lang="en-US" sz="2000" dirty="0">
                  <a:cs typeface="Times New Roman" panose="02020603050405020304" pitchFamily="18" charset="0"/>
                </a:rPr>
                <a:t>SN</a:t>
              </a:r>
            </a:p>
            <a:p>
              <a:r>
                <a:rPr lang="en-US" sz="2000" dirty="0">
                  <a:cs typeface="Times New Roman" panose="02020603050405020304" pitchFamily="18" charset="0"/>
                </a:rPr>
                <a:t> #5</a:t>
              </a:r>
              <a:endParaRPr lang="en-US" sz="1600" dirty="0">
                <a:cs typeface="Times New Roman" panose="02020603050405020304" pitchFamily="18" charset="0"/>
              </a:endParaRPr>
            </a:p>
          </p:txBody>
        </p:sp>
        <p:sp>
          <p:nvSpPr>
            <p:cNvPr id="6" name="矩形: 圆角 5">
              <a:extLst>
                <a:ext uri="{FF2B5EF4-FFF2-40B4-BE49-F238E27FC236}">
                  <a16:creationId xmlns:a16="http://schemas.microsoft.com/office/drawing/2014/main" id="{4CCAE40C-6356-4D05-88B3-0F55C0FB4024}"/>
                </a:ext>
              </a:extLst>
            </p:cNvPr>
            <p:cNvSpPr/>
            <p:nvPr/>
          </p:nvSpPr>
          <p:spPr>
            <a:xfrm>
              <a:off x="3243832" y="2916676"/>
              <a:ext cx="2167200" cy="514800"/>
            </a:xfrm>
            <a:prstGeom prst="roundRect">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wrap="none" rtlCol="0" anchor="ctr"/>
            <a:lstStyle/>
            <a:p>
              <a:r>
                <a:rPr lang="en-US" sz="2000" dirty="0">
                  <a:cs typeface="Times New Roman" panose="02020603050405020304" pitchFamily="18" charset="0"/>
                </a:rPr>
                <a:t>SN </a:t>
              </a:r>
            </a:p>
            <a:p>
              <a:r>
                <a:rPr lang="en-US" sz="2000" dirty="0">
                  <a:cs typeface="Times New Roman" panose="02020603050405020304" pitchFamily="18" charset="0"/>
                </a:rPr>
                <a:t>#1</a:t>
              </a:r>
              <a:endParaRPr lang="en-US" sz="1600" dirty="0">
                <a:cs typeface="Times New Roman" panose="02020603050405020304" pitchFamily="18" charset="0"/>
              </a:endParaRPr>
            </a:p>
          </p:txBody>
        </p:sp>
        <p:sp>
          <p:nvSpPr>
            <p:cNvPr id="7" name="椭圆 6">
              <a:extLst>
                <a:ext uri="{FF2B5EF4-FFF2-40B4-BE49-F238E27FC236}">
                  <a16:creationId xmlns:a16="http://schemas.microsoft.com/office/drawing/2014/main" id="{1A71AE44-F279-49DE-957A-385ACC5D4A56}"/>
                </a:ext>
              </a:extLst>
            </p:cNvPr>
            <p:cNvSpPr/>
            <p:nvPr/>
          </p:nvSpPr>
          <p:spPr>
            <a:xfrm>
              <a:off x="6544498" y="2989447"/>
              <a:ext cx="740222" cy="363120"/>
            </a:xfrm>
            <a:prstGeom prst="ellipse">
              <a:avLst/>
            </a:prstGeom>
          </p:spPr>
          <p:style>
            <a:lnRef idx="2">
              <a:schemeClr val="dk1"/>
            </a:lnRef>
            <a:fillRef idx="1">
              <a:schemeClr val="lt1"/>
            </a:fillRef>
            <a:effectRef idx="0">
              <a:schemeClr val="dk1"/>
            </a:effectRef>
            <a:fontRef idx="minor">
              <a:schemeClr val="dk1"/>
            </a:fontRef>
          </p:style>
          <p:txBody>
            <a:bodyPr wrap="none" rtlCol="0" anchor="ctr"/>
            <a:lstStyle/>
            <a:p>
              <a:pPr algn="ctr"/>
              <a:r>
                <a:rPr lang="en-US" sz="2000" dirty="0">
                  <a:cs typeface="Times New Roman" panose="02020603050405020304" pitchFamily="18" charset="0"/>
                </a:rPr>
                <a:t>…</a:t>
              </a:r>
            </a:p>
          </p:txBody>
        </p:sp>
        <p:sp>
          <p:nvSpPr>
            <p:cNvPr id="8" name="椭圆 7">
              <a:extLst>
                <a:ext uri="{FF2B5EF4-FFF2-40B4-BE49-F238E27FC236}">
                  <a16:creationId xmlns:a16="http://schemas.microsoft.com/office/drawing/2014/main" id="{7DC5A3D1-A4E8-4F1C-9A18-B34A8B543914}"/>
                </a:ext>
              </a:extLst>
            </p:cNvPr>
            <p:cNvSpPr/>
            <p:nvPr/>
          </p:nvSpPr>
          <p:spPr>
            <a:xfrm>
              <a:off x="3747955" y="3005693"/>
              <a:ext cx="740222" cy="363120"/>
            </a:xfrm>
            <a:prstGeom prst="ellipse">
              <a:avLst/>
            </a:prstGeom>
            <a:solidFill>
              <a:schemeClr val="accent2">
                <a:lumMod val="75000"/>
              </a:schemeClr>
            </a:solidFill>
          </p:spPr>
          <p:style>
            <a:lnRef idx="2">
              <a:schemeClr val="dk1"/>
            </a:lnRef>
            <a:fillRef idx="1">
              <a:schemeClr val="lt1"/>
            </a:fillRef>
            <a:effectRef idx="0">
              <a:schemeClr val="dk1"/>
            </a:effectRef>
            <a:fontRef idx="minor">
              <a:schemeClr val="dk1"/>
            </a:fontRef>
          </p:style>
          <p:txBody>
            <a:bodyPr wrap="none" rtlCol="0" anchor="ctr"/>
            <a:lstStyle/>
            <a:p>
              <a:pPr algn="ctr"/>
              <a:r>
                <a:rPr lang="en-US" sz="2000" dirty="0">
                  <a:cs typeface="Times New Roman" panose="02020603050405020304" pitchFamily="18" charset="0"/>
                </a:rPr>
                <a:t>…</a:t>
              </a:r>
            </a:p>
          </p:txBody>
        </p:sp>
        <p:sp>
          <p:nvSpPr>
            <p:cNvPr id="9" name="矩形: 圆角 8">
              <a:extLst>
                <a:ext uri="{FF2B5EF4-FFF2-40B4-BE49-F238E27FC236}">
                  <a16:creationId xmlns:a16="http://schemas.microsoft.com/office/drawing/2014/main" id="{6FFD4039-5A56-4EF3-8EA3-21AEC92FB7FF}"/>
                </a:ext>
              </a:extLst>
            </p:cNvPr>
            <p:cNvSpPr/>
            <p:nvPr/>
          </p:nvSpPr>
          <p:spPr>
            <a:xfrm>
              <a:off x="2818166" y="3838906"/>
              <a:ext cx="2165286" cy="514800"/>
            </a:xfrm>
            <a:prstGeom prst="roundRect">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wrap="none" rtlCol="0" anchor="ctr"/>
            <a:lstStyle/>
            <a:p>
              <a:r>
                <a:rPr lang="en-US" sz="2000" dirty="0">
                  <a:cs typeface="Times New Roman" panose="02020603050405020304" pitchFamily="18" charset="0"/>
                </a:rPr>
                <a:t>SN</a:t>
              </a:r>
            </a:p>
            <a:p>
              <a:r>
                <a:rPr lang="en-US" sz="2000" dirty="0">
                  <a:cs typeface="Times New Roman" panose="02020603050405020304" pitchFamily="18" charset="0"/>
                </a:rPr>
                <a:t>#2</a:t>
              </a:r>
              <a:endParaRPr lang="en-US" sz="1600" dirty="0">
                <a:cs typeface="Times New Roman" panose="02020603050405020304" pitchFamily="18" charset="0"/>
              </a:endParaRPr>
            </a:p>
          </p:txBody>
        </p:sp>
        <p:sp>
          <p:nvSpPr>
            <p:cNvPr id="10" name="椭圆 9">
              <a:extLst>
                <a:ext uri="{FF2B5EF4-FFF2-40B4-BE49-F238E27FC236}">
                  <a16:creationId xmlns:a16="http://schemas.microsoft.com/office/drawing/2014/main" id="{35FFB5CD-25EF-4416-9FCA-1586CC5C5805}"/>
                </a:ext>
              </a:extLst>
            </p:cNvPr>
            <p:cNvSpPr/>
            <p:nvPr/>
          </p:nvSpPr>
          <p:spPr>
            <a:xfrm>
              <a:off x="4176044" y="3928392"/>
              <a:ext cx="740222" cy="363120"/>
            </a:xfrm>
            <a:prstGeom prst="ellipse">
              <a:avLst/>
            </a:prstGeom>
          </p:spPr>
          <p:style>
            <a:lnRef idx="2">
              <a:schemeClr val="dk1"/>
            </a:lnRef>
            <a:fillRef idx="1">
              <a:schemeClr val="lt1"/>
            </a:fillRef>
            <a:effectRef idx="0">
              <a:schemeClr val="dk1"/>
            </a:effectRef>
            <a:fontRef idx="minor">
              <a:schemeClr val="dk1"/>
            </a:fontRef>
          </p:style>
          <p:txBody>
            <a:bodyPr wrap="none" rtlCol="0" anchor="ctr"/>
            <a:lstStyle/>
            <a:p>
              <a:pPr algn="ctr"/>
              <a:r>
                <a:rPr lang="en-US" sz="2000" dirty="0">
                  <a:cs typeface="Times New Roman" panose="02020603050405020304" pitchFamily="18" charset="0"/>
                </a:rPr>
                <a:t>Tensor</a:t>
              </a:r>
            </a:p>
          </p:txBody>
        </p:sp>
        <p:sp>
          <p:nvSpPr>
            <p:cNvPr id="11" name="椭圆 10">
              <a:extLst>
                <a:ext uri="{FF2B5EF4-FFF2-40B4-BE49-F238E27FC236}">
                  <a16:creationId xmlns:a16="http://schemas.microsoft.com/office/drawing/2014/main" id="{F0D6EAAC-DE35-404B-B2D4-5947F8042AA1}"/>
                </a:ext>
              </a:extLst>
            </p:cNvPr>
            <p:cNvSpPr/>
            <p:nvPr/>
          </p:nvSpPr>
          <p:spPr>
            <a:xfrm>
              <a:off x="3368445" y="3924048"/>
              <a:ext cx="740222" cy="363120"/>
            </a:xfrm>
            <a:prstGeom prst="ellipse">
              <a:avLst/>
            </a:prstGeom>
            <a:solidFill>
              <a:schemeClr val="accent2">
                <a:lumMod val="75000"/>
              </a:schemeClr>
            </a:solidFill>
          </p:spPr>
          <p:style>
            <a:lnRef idx="2">
              <a:schemeClr val="dk1"/>
            </a:lnRef>
            <a:fillRef idx="1">
              <a:schemeClr val="lt1"/>
            </a:fillRef>
            <a:effectRef idx="0">
              <a:schemeClr val="dk1"/>
            </a:effectRef>
            <a:fontRef idx="minor">
              <a:schemeClr val="dk1"/>
            </a:fontRef>
          </p:style>
          <p:txBody>
            <a:bodyPr wrap="none" rtlCol="0" anchor="ctr"/>
            <a:lstStyle/>
            <a:p>
              <a:pPr algn="ctr"/>
              <a:r>
                <a:rPr lang="en-US" sz="2000" dirty="0">
                  <a:cs typeface="Times New Roman" panose="02020603050405020304" pitchFamily="18" charset="0"/>
                </a:rPr>
                <a:t>Tensor</a:t>
              </a:r>
            </a:p>
          </p:txBody>
        </p:sp>
        <p:sp>
          <p:nvSpPr>
            <p:cNvPr id="12" name="矩形: 圆角 11">
              <a:extLst>
                <a:ext uri="{FF2B5EF4-FFF2-40B4-BE49-F238E27FC236}">
                  <a16:creationId xmlns:a16="http://schemas.microsoft.com/office/drawing/2014/main" id="{DAEEE06F-1A94-41D1-BF35-FC64696707FD}"/>
                </a:ext>
              </a:extLst>
            </p:cNvPr>
            <p:cNvSpPr/>
            <p:nvPr/>
          </p:nvSpPr>
          <p:spPr>
            <a:xfrm>
              <a:off x="5075376" y="3833865"/>
              <a:ext cx="1372850" cy="513703"/>
            </a:xfrm>
            <a:prstGeom prst="roundRect">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wrap="none" rtlCol="0" anchor="ctr"/>
            <a:lstStyle/>
            <a:p>
              <a:r>
                <a:rPr lang="en-US" sz="2000" dirty="0">
                  <a:cs typeface="Times New Roman" panose="02020603050405020304" pitchFamily="18" charset="0"/>
                </a:rPr>
                <a:t>SN</a:t>
              </a:r>
            </a:p>
            <a:p>
              <a:r>
                <a:rPr lang="en-US" sz="2000" dirty="0">
                  <a:cs typeface="Times New Roman" panose="02020603050405020304" pitchFamily="18" charset="0"/>
                </a:rPr>
                <a:t>#3</a:t>
              </a:r>
            </a:p>
          </p:txBody>
        </p:sp>
        <p:sp>
          <p:nvSpPr>
            <p:cNvPr id="13" name="椭圆 12">
              <a:extLst>
                <a:ext uri="{FF2B5EF4-FFF2-40B4-BE49-F238E27FC236}">
                  <a16:creationId xmlns:a16="http://schemas.microsoft.com/office/drawing/2014/main" id="{E1F4ADD0-EB31-462A-95B1-9C94E0E72487}"/>
                </a:ext>
              </a:extLst>
            </p:cNvPr>
            <p:cNvSpPr/>
            <p:nvPr/>
          </p:nvSpPr>
          <p:spPr>
            <a:xfrm>
              <a:off x="5644504" y="3921823"/>
              <a:ext cx="740222" cy="363120"/>
            </a:xfrm>
            <a:prstGeom prst="ellipse">
              <a:avLst/>
            </a:prstGeom>
            <a:solidFill>
              <a:schemeClr val="accent2">
                <a:lumMod val="75000"/>
              </a:schemeClr>
            </a:solidFill>
          </p:spPr>
          <p:style>
            <a:lnRef idx="2">
              <a:schemeClr val="dk1"/>
            </a:lnRef>
            <a:fillRef idx="1">
              <a:schemeClr val="lt1"/>
            </a:fillRef>
            <a:effectRef idx="0">
              <a:schemeClr val="dk1"/>
            </a:effectRef>
            <a:fontRef idx="minor">
              <a:schemeClr val="dk1"/>
            </a:fontRef>
          </p:style>
          <p:txBody>
            <a:bodyPr wrap="none" rtlCol="0" anchor="ctr"/>
            <a:lstStyle/>
            <a:p>
              <a:r>
                <a:rPr lang="en-US" sz="2000" dirty="0">
                  <a:cs typeface="Times New Roman" panose="02020603050405020304" pitchFamily="18" charset="0"/>
                </a:rPr>
                <a:t>2.0</a:t>
              </a:r>
            </a:p>
          </p:txBody>
        </p:sp>
        <p:sp>
          <p:nvSpPr>
            <p:cNvPr id="14" name="矩形: 圆角 13">
              <a:extLst>
                <a:ext uri="{FF2B5EF4-FFF2-40B4-BE49-F238E27FC236}">
                  <a16:creationId xmlns:a16="http://schemas.microsoft.com/office/drawing/2014/main" id="{46BB85FD-E6D7-4672-92B6-428EA416EDA5}"/>
                </a:ext>
              </a:extLst>
            </p:cNvPr>
            <p:cNvSpPr/>
            <p:nvPr/>
          </p:nvSpPr>
          <p:spPr>
            <a:xfrm>
              <a:off x="6540150" y="3838906"/>
              <a:ext cx="1372850" cy="514800"/>
            </a:xfrm>
            <a:prstGeom prst="roundRect">
              <a:avLst/>
            </a:prstGeom>
            <a:noFill/>
          </p:spPr>
          <p:style>
            <a:lnRef idx="2">
              <a:schemeClr val="dk1"/>
            </a:lnRef>
            <a:fillRef idx="1">
              <a:schemeClr val="lt1"/>
            </a:fillRef>
            <a:effectRef idx="0">
              <a:schemeClr val="dk1"/>
            </a:effectRef>
            <a:fontRef idx="minor">
              <a:schemeClr val="dk1"/>
            </a:fontRef>
          </p:style>
          <p:txBody>
            <a:bodyPr wrap="none" rtlCol="0" anchor="ctr"/>
            <a:lstStyle/>
            <a:p>
              <a:r>
                <a:rPr lang="en-US" sz="2000" dirty="0">
                  <a:cs typeface="Times New Roman" panose="02020603050405020304" pitchFamily="18" charset="0"/>
                </a:rPr>
                <a:t>SN </a:t>
              </a:r>
            </a:p>
            <a:p>
              <a:r>
                <a:rPr lang="en-US" sz="2000" dirty="0">
                  <a:cs typeface="Times New Roman" panose="02020603050405020304" pitchFamily="18" charset="0"/>
                </a:rPr>
                <a:t>#4</a:t>
              </a:r>
            </a:p>
          </p:txBody>
        </p:sp>
        <p:sp>
          <p:nvSpPr>
            <p:cNvPr id="15" name="椭圆 14">
              <a:extLst>
                <a:ext uri="{FF2B5EF4-FFF2-40B4-BE49-F238E27FC236}">
                  <a16:creationId xmlns:a16="http://schemas.microsoft.com/office/drawing/2014/main" id="{DF2072A3-AA59-4D84-B751-C499395372DB}"/>
                </a:ext>
              </a:extLst>
            </p:cNvPr>
            <p:cNvSpPr/>
            <p:nvPr/>
          </p:nvSpPr>
          <p:spPr>
            <a:xfrm>
              <a:off x="7127572" y="3900238"/>
              <a:ext cx="740222" cy="363120"/>
            </a:xfrm>
            <a:prstGeom prst="ellipse">
              <a:avLst/>
            </a:prstGeom>
          </p:spPr>
          <p:style>
            <a:lnRef idx="2">
              <a:schemeClr val="dk1"/>
            </a:lnRef>
            <a:fillRef idx="1">
              <a:schemeClr val="lt1"/>
            </a:fillRef>
            <a:effectRef idx="0">
              <a:schemeClr val="dk1"/>
            </a:effectRef>
            <a:fontRef idx="minor">
              <a:schemeClr val="dk1"/>
            </a:fontRef>
          </p:style>
          <p:txBody>
            <a:bodyPr wrap="none" rtlCol="0" anchor="ctr"/>
            <a:lstStyle/>
            <a:p>
              <a:pPr algn="ctr"/>
              <a:r>
                <a:rPr lang="en-US" sz="2000" dirty="0">
                  <a:cs typeface="Times New Roman" panose="02020603050405020304" pitchFamily="18" charset="0"/>
                </a:rPr>
                <a:t>Tensor</a:t>
              </a:r>
            </a:p>
          </p:txBody>
        </p:sp>
        <p:sp>
          <p:nvSpPr>
            <p:cNvPr id="16" name="椭圆 15">
              <a:extLst>
                <a:ext uri="{FF2B5EF4-FFF2-40B4-BE49-F238E27FC236}">
                  <a16:creationId xmlns:a16="http://schemas.microsoft.com/office/drawing/2014/main" id="{0744E01A-075E-4F13-9FBD-1B6412633506}"/>
                </a:ext>
              </a:extLst>
            </p:cNvPr>
            <p:cNvSpPr/>
            <p:nvPr/>
          </p:nvSpPr>
          <p:spPr>
            <a:xfrm>
              <a:off x="4553217" y="3013588"/>
              <a:ext cx="740222" cy="363120"/>
            </a:xfrm>
            <a:prstGeom prst="ellipse">
              <a:avLst/>
            </a:prstGeom>
          </p:spPr>
          <p:style>
            <a:lnRef idx="2">
              <a:schemeClr val="dk1"/>
            </a:lnRef>
            <a:fillRef idx="1">
              <a:schemeClr val="lt1"/>
            </a:fillRef>
            <a:effectRef idx="0">
              <a:schemeClr val="dk1"/>
            </a:effectRef>
            <a:fontRef idx="minor">
              <a:schemeClr val="dk1"/>
            </a:fontRef>
          </p:style>
          <p:txBody>
            <a:bodyPr wrap="none" rtlCol="0" anchor="ctr"/>
            <a:lstStyle/>
            <a:p>
              <a:pPr algn="ctr"/>
              <a:r>
                <a:rPr lang="en-US" sz="2000" dirty="0">
                  <a:cs typeface="Times New Roman" panose="02020603050405020304" pitchFamily="18" charset="0"/>
                </a:rPr>
                <a:t>…</a:t>
              </a:r>
            </a:p>
          </p:txBody>
        </p:sp>
        <p:sp>
          <p:nvSpPr>
            <p:cNvPr id="17" name="矩形: 圆角 16">
              <a:extLst>
                <a:ext uri="{FF2B5EF4-FFF2-40B4-BE49-F238E27FC236}">
                  <a16:creationId xmlns:a16="http://schemas.microsoft.com/office/drawing/2014/main" id="{54010862-E827-4404-9110-5D3B00F9A1FF}"/>
                </a:ext>
              </a:extLst>
            </p:cNvPr>
            <p:cNvSpPr/>
            <p:nvPr/>
          </p:nvSpPr>
          <p:spPr>
            <a:xfrm>
              <a:off x="4009440" y="1665106"/>
              <a:ext cx="2167200" cy="738443"/>
            </a:xfrm>
            <a:prstGeom prst="roundRect">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wrap="none" rtlCol="0" anchor="ctr"/>
            <a:lstStyle/>
            <a:p>
              <a:r>
                <a:rPr lang="en-US" sz="2000" dirty="0">
                  <a:cs typeface="Times New Roman" panose="02020603050405020304" pitchFamily="18" charset="0"/>
                </a:rPr>
                <a:t>SN</a:t>
              </a:r>
            </a:p>
            <a:p>
              <a:r>
                <a:rPr lang="en-US" sz="2000" dirty="0">
                  <a:cs typeface="Times New Roman" panose="02020603050405020304" pitchFamily="18" charset="0"/>
                </a:rPr>
                <a:t>#0</a:t>
              </a:r>
            </a:p>
            <a:p>
              <a:r>
                <a:rPr lang="en-US" sz="1600" dirty="0">
                  <a:cs typeface="Times New Roman" panose="02020603050405020304" pitchFamily="18" charset="0"/>
                </a:rPr>
                <a:t>(external)</a:t>
              </a:r>
            </a:p>
          </p:txBody>
        </p:sp>
        <p:sp>
          <p:nvSpPr>
            <p:cNvPr id="18" name="椭圆 17">
              <a:extLst>
                <a:ext uri="{FF2B5EF4-FFF2-40B4-BE49-F238E27FC236}">
                  <a16:creationId xmlns:a16="http://schemas.microsoft.com/office/drawing/2014/main" id="{1B05BD58-2761-4526-98FD-13E3A0468FA8}"/>
                </a:ext>
              </a:extLst>
            </p:cNvPr>
            <p:cNvSpPr/>
            <p:nvPr/>
          </p:nvSpPr>
          <p:spPr>
            <a:xfrm>
              <a:off x="5356069" y="1750484"/>
              <a:ext cx="740222" cy="516206"/>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wrap="none" rtlCol="0" anchor="ctr"/>
            <a:lstStyle/>
            <a:p>
              <a:pPr algn="ctr">
                <a:lnSpc>
                  <a:spcPct val="80000"/>
                </a:lnSpc>
              </a:pPr>
              <a:r>
                <a:rPr lang="en-US" sz="2000" dirty="0">
                  <a:cs typeface="Times New Roman" panose="02020603050405020304" pitchFamily="18" charset="0"/>
                </a:rPr>
                <a:t>…</a:t>
              </a:r>
            </a:p>
          </p:txBody>
        </p:sp>
        <p:sp>
          <p:nvSpPr>
            <p:cNvPr id="19" name="椭圆 18">
              <a:extLst>
                <a:ext uri="{FF2B5EF4-FFF2-40B4-BE49-F238E27FC236}">
                  <a16:creationId xmlns:a16="http://schemas.microsoft.com/office/drawing/2014/main" id="{7F78B212-9654-4D74-A585-724032C2D15E}"/>
                </a:ext>
              </a:extLst>
            </p:cNvPr>
            <p:cNvSpPr/>
            <p:nvPr/>
          </p:nvSpPr>
          <p:spPr>
            <a:xfrm>
              <a:off x="4562780" y="1764048"/>
              <a:ext cx="740222" cy="516206"/>
            </a:xfrm>
            <a:prstGeom prst="ellipse">
              <a:avLst/>
            </a:prstGeom>
            <a:solidFill>
              <a:schemeClr val="accent2">
                <a:lumMod val="75000"/>
              </a:schemeClr>
            </a:solidFill>
          </p:spPr>
          <p:style>
            <a:lnRef idx="2">
              <a:schemeClr val="dk1"/>
            </a:lnRef>
            <a:fillRef idx="1">
              <a:schemeClr val="lt1"/>
            </a:fillRef>
            <a:effectRef idx="0">
              <a:schemeClr val="dk1"/>
            </a:effectRef>
            <a:fontRef idx="minor">
              <a:schemeClr val="dk1"/>
            </a:fontRef>
          </p:style>
          <p:txBody>
            <a:bodyPr wrap="none" rtlCol="0" anchor="ctr"/>
            <a:lstStyle/>
            <a:p>
              <a:pPr algn="ctr">
                <a:lnSpc>
                  <a:spcPct val="80000"/>
                </a:lnSpc>
              </a:pPr>
              <a:r>
                <a:rPr lang="en-US" sz="2000" dirty="0">
                  <a:cs typeface="Times New Roman" panose="02020603050405020304" pitchFamily="18" charset="0"/>
                </a:rPr>
                <a:t>...</a:t>
              </a:r>
            </a:p>
          </p:txBody>
        </p:sp>
        <p:cxnSp>
          <p:nvCxnSpPr>
            <p:cNvPr id="20" name="连接符: 曲线 19">
              <a:extLst>
                <a:ext uri="{FF2B5EF4-FFF2-40B4-BE49-F238E27FC236}">
                  <a16:creationId xmlns:a16="http://schemas.microsoft.com/office/drawing/2014/main" id="{F6151610-E6E7-4732-AC88-CBCF98FB50B9}"/>
                </a:ext>
              </a:extLst>
            </p:cNvPr>
            <p:cNvCxnSpPr>
              <a:cxnSpLocks/>
              <a:stCxn id="18" idx="4"/>
              <a:endCxn id="6" idx="0"/>
            </p:cNvCxnSpPr>
            <p:nvPr/>
          </p:nvCxnSpPr>
          <p:spPr>
            <a:xfrm rot="5400000">
              <a:off x="4701813" y="1892309"/>
              <a:ext cx="649986" cy="1398748"/>
            </a:xfrm>
            <a:prstGeom prst="curvedConnector3">
              <a:avLst>
                <a:gd name="adj1" fmla="val 50000"/>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连接符: 曲线 20">
              <a:extLst>
                <a:ext uri="{FF2B5EF4-FFF2-40B4-BE49-F238E27FC236}">
                  <a16:creationId xmlns:a16="http://schemas.microsoft.com/office/drawing/2014/main" id="{AE26C86D-1040-47D7-9855-C0A756D460F5}"/>
                </a:ext>
              </a:extLst>
            </p:cNvPr>
            <p:cNvCxnSpPr>
              <a:cxnSpLocks/>
              <a:stCxn id="18" idx="4"/>
              <a:endCxn id="5" idx="0"/>
            </p:cNvCxnSpPr>
            <p:nvPr/>
          </p:nvCxnSpPr>
          <p:spPr>
            <a:xfrm rot="16200000" flipH="1">
              <a:off x="5879192" y="2113677"/>
              <a:ext cx="649986" cy="956011"/>
            </a:xfrm>
            <a:prstGeom prst="curvedConnector3">
              <a:avLst>
                <a:gd name="adj1" fmla="val 50000"/>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连接符: 曲线 21">
              <a:extLst>
                <a:ext uri="{FF2B5EF4-FFF2-40B4-BE49-F238E27FC236}">
                  <a16:creationId xmlns:a16="http://schemas.microsoft.com/office/drawing/2014/main" id="{3378464A-2364-4CA2-A38B-8AEFDC419987}"/>
                </a:ext>
              </a:extLst>
            </p:cNvPr>
            <p:cNvCxnSpPr>
              <a:cxnSpLocks/>
              <a:stCxn id="16" idx="4"/>
              <a:endCxn id="9" idx="0"/>
            </p:cNvCxnSpPr>
            <p:nvPr/>
          </p:nvCxnSpPr>
          <p:spPr>
            <a:xfrm rot="5400000">
              <a:off x="4180970" y="3096548"/>
              <a:ext cx="462198" cy="1022519"/>
            </a:xfrm>
            <a:prstGeom prst="curvedConnector3">
              <a:avLst>
                <a:gd name="adj1" fmla="val 50000"/>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连接符: 曲线 22">
              <a:extLst>
                <a:ext uri="{FF2B5EF4-FFF2-40B4-BE49-F238E27FC236}">
                  <a16:creationId xmlns:a16="http://schemas.microsoft.com/office/drawing/2014/main" id="{1A1A09E4-A0A7-4C68-AA55-76151712D57C}"/>
                </a:ext>
              </a:extLst>
            </p:cNvPr>
            <p:cNvCxnSpPr>
              <a:cxnSpLocks/>
              <a:stCxn id="16" idx="4"/>
              <a:endCxn id="14" idx="0"/>
            </p:cNvCxnSpPr>
            <p:nvPr/>
          </p:nvCxnSpPr>
          <p:spPr>
            <a:xfrm rot="16200000" flipH="1">
              <a:off x="5843852" y="2456183"/>
              <a:ext cx="462198" cy="2303247"/>
            </a:xfrm>
            <a:prstGeom prst="curvedConnector3">
              <a:avLst>
                <a:gd name="adj1" fmla="val 50000"/>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连接符: 曲线 23">
              <a:extLst>
                <a:ext uri="{FF2B5EF4-FFF2-40B4-BE49-F238E27FC236}">
                  <a16:creationId xmlns:a16="http://schemas.microsoft.com/office/drawing/2014/main" id="{AE35DC0B-EE83-4277-978B-EA9666559B51}"/>
                </a:ext>
              </a:extLst>
            </p:cNvPr>
            <p:cNvCxnSpPr>
              <a:cxnSpLocks/>
              <a:stCxn id="18" idx="4"/>
              <a:endCxn id="12" idx="0"/>
            </p:cNvCxnSpPr>
            <p:nvPr/>
          </p:nvCxnSpPr>
          <p:spPr>
            <a:xfrm rot="16200000" flipH="1">
              <a:off x="4960403" y="3032466"/>
              <a:ext cx="1567175" cy="35621"/>
            </a:xfrm>
            <a:prstGeom prst="curvedConnector3">
              <a:avLst>
                <a:gd name="adj1" fmla="val 50000"/>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连接符: 曲线 24">
              <a:extLst>
                <a:ext uri="{FF2B5EF4-FFF2-40B4-BE49-F238E27FC236}">
                  <a16:creationId xmlns:a16="http://schemas.microsoft.com/office/drawing/2014/main" id="{67CD3295-5287-4533-9278-1D0BC0A379E4}"/>
                </a:ext>
              </a:extLst>
            </p:cNvPr>
            <p:cNvCxnSpPr>
              <a:cxnSpLocks/>
              <a:stCxn id="7" idx="4"/>
              <a:endCxn id="9" idx="0"/>
            </p:cNvCxnSpPr>
            <p:nvPr/>
          </p:nvCxnSpPr>
          <p:spPr>
            <a:xfrm rot="5400000">
              <a:off x="5164540" y="2088836"/>
              <a:ext cx="486339" cy="3013800"/>
            </a:xfrm>
            <a:prstGeom prst="curvedConnector3">
              <a:avLst>
                <a:gd name="adj1" fmla="val 50000"/>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连接符: 曲线 25">
              <a:extLst>
                <a:ext uri="{FF2B5EF4-FFF2-40B4-BE49-F238E27FC236}">
                  <a16:creationId xmlns:a16="http://schemas.microsoft.com/office/drawing/2014/main" id="{6ACF4CA0-3CBA-4A28-8BFD-EEA5AC5F87F2}"/>
                </a:ext>
              </a:extLst>
            </p:cNvPr>
            <p:cNvCxnSpPr>
              <a:cxnSpLocks/>
              <a:stCxn id="7" idx="4"/>
              <a:endCxn id="14" idx="0"/>
            </p:cNvCxnSpPr>
            <p:nvPr/>
          </p:nvCxnSpPr>
          <p:spPr>
            <a:xfrm rot="16200000" flipH="1">
              <a:off x="6827423" y="3439753"/>
              <a:ext cx="486339" cy="311966"/>
            </a:xfrm>
            <a:prstGeom prst="curvedConnector3">
              <a:avLst>
                <a:gd name="adj1" fmla="val 50000"/>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文本框 26">
              <a:extLst>
                <a:ext uri="{FF2B5EF4-FFF2-40B4-BE49-F238E27FC236}">
                  <a16:creationId xmlns:a16="http://schemas.microsoft.com/office/drawing/2014/main" id="{A9594DA2-A599-4E74-9557-E56F7DFE23AA}"/>
                </a:ext>
              </a:extLst>
            </p:cNvPr>
            <p:cNvSpPr txBox="1"/>
            <p:nvPr/>
          </p:nvSpPr>
          <p:spPr>
            <a:xfrm>
              <a:off x="3997761" y="2479011"/>
              <a:ext cx="342952" cy="319167"/>
            </a:xfrm>
            <a:prstGeom prst="rect">
              <a:avLst/>
            </a:prstGeom>
            <a:noFill/>
          </p:spPr>
          <p:txBody>
            <a:bodyPr wrap="none" rtlCol="0">
              <a:spAutoFit/>
            </a:bodyPr>
            <a:lstStyle/>
            <a:p>
              <a:r>
                <a:rPr lang="en-US" sz="2000" dirty="0">
                  <a:cs typeface="Times New Roman" panose="02020603050405020304" pitchFamily="18" charset="0"/>
                </a:rPr>
                <a:t>‘x’</a:t>
              </a:r>
            </a:p>
          </p:txBody>
        </p:sp>
        <p:sp>
          <p:nvSpPr>
            <p:cNvPr id="28" name="文本框 27">
              <a:extLst>
                <a:ext uri="{FF2B5EF4-FFF2-40B4-BE49-F238E27FC236}">
                  <a16:creationId xmlns:a16="http://schemas.microsoft.com/office/drawing/2014/main" id="{5F3A7D0F-CABF-4F42-BD13-76DE24789966}"/>
                </a:ext>
              </a:extLst>
            </p:cNvPr>
            <p:cNvSpPr txBox="1"/>
            <p:nvPr/>
          </p:nvSpPr>
          <p:spPr>
            <a:xfrm>
              <a:off x="4983452" y="2494523"/>
              <a:ext cx="347861" cy="319167"/>
            </a:xfrm>
            <a:prstGeom prst="rect">
              <a:avLst/>
            </a:prstGeom>
            <a:noFill/>
          </p:spPr>
          <p:txBody>
            <a:bodyPr wrap="none" rtlCol="0">
              <a:spAutoFit/>
            </a:bodyPr>
            <a:lstStyle/>
            <a:p>
              <a:r>
                <a:rPr lang="en-US" sz="2000" dirty="0">
                  <a:cs typeface="Times New Roman" panose="02020603050405020304" pitchFamily="18" charset="0"/>
                </a:rPr>
                <a:t>‘y’</a:t>
              </a:r>
            </a:p>
          </p:txBody>
        </p:sp>
        <p:sp>
          <p:nvSpPr>
            <p:cNvPr id="29" name="文本框 28">
              <a:extLst>
                <a:ext uri="{FF2B5EF4-FFF2-40B4-BE49-F238E27FC236}">
                  <a16:creationId xmlns:a16="http://schemas.microsoft.com/office/drawing/2014/main" id="{82A5F18A-A753-4ABF-A46C-F0848CE26DF2}"/>
                </a:ext>
              </a:extLst>
            </p:cNvPr>
            <p:cNvSpPr txBox="1"/>
            <p:nvPr/>
          </p:nvSpPr>
          <p:spPr>
            <a:xfrm>
              <a:off x="3558137" y="3419193"/>
              <a:ext cx="376198" cy="319167"/>
            </a:xfrm>
            <a:prstGeom prst="rect">
              <a:avLst/>
            </a:prstGeom>
            <a:noFill/>
          </p:spPr>
          <p:txBody>
            <a:bodyPr wrap="none" rtlCol="0">
              <a:spAutoFit/>
            </a:bodyPr>
            <a:lstStyle/>
            <a:p>
              <a:r>
                <a:rPr lang="en-US" sz="2000" dirty="0">
                  <a:cs typeface="Times New Roman" panose="02020603050405020304" pitchFamily="18" charset="0"/>
                </a:rPr>
                <a:t>[0]</a:t>
              </a:r>
            </a:p>
          </p:txBody>
        </p:sp>
        <p:cxnSp>
          <p:nvCxnSpPr>
            <p:cNvPr id="30" name="连接符: 曲线 29">
              <a:extLst>
                <a:ext uri="{FF2B5EF4-FFF2-40B4-BE49-F238E27FC236}">
                  <a16:creationId xmlns:a16="http://schemas.microsoft.com/office/drawing/2014/main" id="{F0AA9788-6E9B-4167-80E1-125698EA2813}"/>
                </a:ext>
              </a:extLst>
            </p:cNvPr>
            <p:cNvCxnSpPr>
              <a:cxnSpLocks/>
              <a:stCxn id="8" idx="4"/>
              <a:endCxn id="9" idx="0"/>
            </p:cNvCxnSpPr>
            <p:nvPr/>
          </p:nvCxnSpPr>
          <p:spPr>
            <a:xfrm rot="5400000">
              <a:off x="3774392" y="3495231"/>
              <a:ext cx="470093" cy="217257"/>
            </a:xfrm>
            <a:prstGeom prst="curvedConnector3">
              <a:avLst>
                <a:gd name="adj1" fmla="val 50000"/>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连接符: 曲线 30">
              <a:extLst>
                <a:ext uri="{FF2B5EF4-FFF2-40B4-BE49-F238E27FC236}">
                  <a16:creationId xmlns:a16="http://schemas.microsoft.com/office/drawing/2014/main" id="{3FC261E8-C246-40D4-887B-BDA26D88E9EF}"/>
                </a:ext>
              </a:extLst>
            </p:cNvPr>
            <p:cNvCxnSpPr>
              <a:cxnSpLocks/>
              <a:stCxn id="19" idx="4"/>
              <a:endCxn id="12" idx="0"/>
            </p:cNvCxnSpPr>
            <p:nvPr/>
          </p:nvCxnSpPr>
          <p:spPr>
            <a:xfrm rot="16200000" flipH="1">
              <a:off x="4570541" y="2642604"/>
              <a:ext cx="1553611" cy="828910"/>
            </a:xfrm>
            <a:prstGeom prst="curvedConnector3">
              <a:avLst>
                <a:gd name="adj1" fmla="val 50000"/>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连接符: 曲线 31">
              <a:extLst>
                <a:ext uri="{FF2B5EF4-FFF2-40B4-BE49-F238E27FC236}">
                  <a16:creationId xmlns:a16="http://schemas.microsoft.com/office/drawing/2014/main" id="{4D97A923-2C86-4AF2-8D78-D9D2CCB6DE19}"/>
                </a:ext>
              </a:extLst>
            </p:cNvPr>
            <p:cNvCxnSpPr>
              <a:cxnSpLocks/>
              <a:stCxn id="19" idx="4"/>
              <a:endCxn id="6" idx="0"/>
            </p:cNvCxnSpPr>
            <p:nvPr/>
          </p:nvCxnSpPr>
          <p:spPr>
            <a:xfrm rot="5400000">
              <a:off x="4311951" y="2295736"/>
              <a:ext cx="636422" cy="605459"/>
            </a:xfrm>
            <a:prstGeom prst="curvedConnector3">
              <a:avLst>
                <a:gd name="adj1" fmla="val 50000"/>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35" name="文本框 34">
            <a:extLst>
              <a:ext uri="{FF2B5EF4-FFF2-40B4-BE49-F238E27FC236}">
                <a16:creationId xmlns:a16="http://schemas.microsoft.com/office/drawing/2014/main" id="{3A4FA09A-A33D-4041-A3B8-63DD7698FBB3}"/>
              </a:ext>
            </a:extLst>
          </p:cNvPr>
          <p:cNvSpPr txBox="1"/>
          <p:nvPr/>
        </p:nvSpPr>
        <p:spPr>
          <a:xfrm>
            <a:off x="7108429" y="2961447"/>
            <a:ext cx="4817583" cy="303726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bIns="252000" anchor="ctr" anchorCtr="1">
            <a:noAutofit/>
          </a:bodyPr>
          <a:lstStyle/>
          <a:p>
            <a:pPr>
              <a:lnSpc>
                <a:spcPct val="200000"/>
              </a:lnSpc>
            </a:pPr>
            <a:r>
              <a:rPr lang="en-US" sz="2400" b="0" dirty="0">
                <a:solidFill>
                  <a:srgbClr val="0000FF"/>
                </a:solidFill>
                <a:effectLst/>
                <a:latin typeface="Consolas" panose="020B0609020204030204" pitchFamily="49" charset="0"/>
              </a:rPr>
              <a:t>def</a:t>
            </a:r>
            <a:r>
              <a:rPr lang="en-US" sz="2400" b="0" dirty="0">
                <a:solidFill>
                  <a:srgbClr val="3B3B3B"/>
                </a:solidFill>
                <a:effectLst/>
                <a:latin typeface="Consolas" panose="020B0609020204030204" pitchFamily="49" charset="0"/>
              </a:rPr>
              <a:t> </a:t>
            </a:r>
            <a:r>
              <a:rPr lang="en-US" sz="2400" b="0" dirty="0" err="1">
                <a:solidFill>
                  <a:srgbClr val="795E26"/>
                </a:solidFill>
                <a:effectLst/>
                <a:latin typeface="Consolas" panose="020B0609020204030204" pitchFamily="49" charset="0"/>
              </a:rPr>
              <a:t>guard_f</a:t>
            </a:r>
            <a:r>
              <a:rPr lang="en-US" sz="2400" b="0" dirty="0">
                <a:solidFill>
                  <a:srgbClr val="3B3B3B"/>
                </a:solidFill>
                <a:effectLst/>
                <a:latin typeface="Consolas" panose="020B0609020204030204" pitchFamily="49" charset="0"/>
              </a:rPr>
              <a:t>(</a:t>
            </a:r>
            <a:r>
              <a:rPr lang="en-US" sz="2400" b="0" dirty="0">
                <a:solidFill>
                  <a:srgbClr val="001080"/>
                </a:solidFill>
                <a:effectLst/>
                <a:latin typeface="Consolas" panose="020B0609020204030204" pitchFamily="49" charset="0"/>
              </a:rPr>
              <a:t>x</a:t>
            </a:r>
            <a:r>
              <a:rPr lang="en-US" sz="2400" b="0" dirty="0">
                <a:solidFill>
                  <a:srgbClr val="3B3B3B"/>
                </a:solidFill>
                <a:effectLst/>
                <a:latin typeface="Consolas" panose="020B0609020204030204" pitchFamily="49" charset="0"/>
              </a:rPr>
              <a:t>, </a:t>
            </a:r>
            <a:r>
              <a:rPr lang="en-US" sz="2400" b="0" dirty="0">
                <a:solidFill>
                  <a:srgbClr val="001080"/>
                </a:solidFill>
                <a:effectLst/>
                <a:latin typeface="Consolas" panose="020B0609020204030204" pitchFamily="49" charset="0"/>
              </a:rPr>
              <a:t>y</a:t>
            </a:r>
            <a:r>
              <a:rPr lang="en-US" sz="2400" b="0" dirty="0">
                <a:solidFill>
                  <a:srgbClr val="3B3B3B"/>
                </a:solidFill>
                <a:effectLst/>
                <a:latin typeface="Consolas" panose="020B0609020204030204" pitchFamily="49" charset="0"/>
              </a:rPr>
              <a:t>):</a:t>
            </a:r>
          </a:p>
          <a:p>
            <a:pPr>
              <a:lnSpc>
                <a:spcPct val="200000"/>
              </a:lnSpc>
            </a:pPr>
            <a:r>
              <a:rPr lang="en-US" sz="2400" b="0" dirty="0">
                <a:solidFill>
                  <a:srgbClr val="3B3B3B"/>
                </a:solidFill>
                <a:effectLst/>
                <a:latin typeface="Consolas" panose="020B0609020204030204" pitchFamily="49" charset="0"/>
              </a:rPr>
              <a:t>  </a:t>
            </a:r>
            <a:r>
              <a:rPr lang="en-US" sz="2400" b="0" dirty="0">
                <a:solidFill>
                  <a:srgbClr val="AF00DB"/>
                </a:solidFill>
                <a:effectLst/>
                <a:latin typeface="Consolas" panose="020B0609020204030204" pitchFamily="49" charset="0"/>
              </a:rPr>
              <a:t>return</a:t>
            </a:r>
            <a:r>
              <a:rPr lang="en-US" sz="2400" b="0" dirty="0">
                <a:solidFill>
                  <a:srgbClr val="3B3B3B"/>
                </a:solidFill>
                <a:effectLst/>
                <a:latin typeface="Consolas" panose="020B0609020204030204" pitchFamily="49" charset="0"/>
              </a:rPr>
              <a:t> </a:t>
            </a:r>
            <a:r>
              <a:rPr lang="en-US" sz="2400" b="0" dirty="0" err="1">
                <a:solidFill>
                  <a:srgbClr val="3B3B3B"/>
                </a:solidFill>
                <a:effectLst/>
                <a:latin typeface="Consolas" panose="020B0609020204030204" pitchFamily="49" charset="0"/>
              </a:rPr>
              <a:t>sn</a:t>
            </a:r>
            <a:r>
              <a:rPr lang="en-US" sz="2400" b="0" dirty="0">
                <a:solidFill>
                  <a:srgbClr val="3B3B3B"/>
                </a:solidFill>
                <a:effectLst/>
                <a:latin typeface="Consolas" panose="020B0609020204030204" pitchFamily="49" charset="0"/>
              </a:rPr>
              <a:t>[</a:t>
            </a:r>
            <a:r>
              <a:rPr lang="en-US" sz="2400" b="0" dirty="0">
                <a:solidFill>
                  <a:srgbClr val="098658"/>
                </a:solidFill>
                <a:effectLst/>
                <a:latin typeface="Consolas" panose="020B0609020204030204" pitchFamily="49" charset="0"/>
              </a:rPr>
              <a:t>1</a:t>
            </a:r>
            <a:r>
              <a:rPr lang="en-US" sz="2400" b="0" dirty="0">
                <a:solidFill>
                  <a:srgbClr val="3B3B3B"/>
                </a:solidFill>
                <a:effectLst/>
                <a:latin typeface="Consolas" panose="020B0609020204030204" pitchFamily="49" charset="0"/>
              </a:rPr>
              <a:t>].match(</a:t>
            </a:r>
            <a:r>
              <a:rPr lang="en-US" sz="2400" b="0" dirty="0">
                <a:solidFill>
                  <a:srgbClr val="001080"/>
                </a:solidFill>
                <a:effectLst/>
                <a:latin typeface="Consolas" panose="020B0609020204030204" pitchFamily="49" charset="0"/>
              </a:rPr>
              <a:t>x</a:t>
            </a:r>
            <a:r>
              <a:rPr lang="en-US" sz="2400" b="0" dirty="0">
                <a:solidFill>
                  <a:srgbClr val="3B3B3B"/>
                </a:solidFill>
                <a:effectLst/>
                <a:latin typeface="Consolas" panose="020B0609020204030204" pitchFamily="49" charset="0"/>
              </a:rPr>
              <a:t>) \</a:t>
            </a:r>
          </a:p>
          <a:p>
            <a:pPr>
              <a:lnSpc>
                <a:spcPct val="200000"/>
              </a:lnSpc>
            </a:pPr>
            <a:r>
              <a:rPr lang="en-US" sz="2400" b="0" dirty="0">
                <a:solidFill>
                  <a:srgbClr val="3B3B3B"/>
                </a:solidFill>
                <a:effectLst/>
                <a:latin typeface="Consolas" panose="020B0609020204030204" pitchFamily="49" charset="0"/>
              </a:rPr>
              <a:t>  </a:t>
            </a:r>
            <a:r>
              <a:rPr lang="en-US" sz="2400" b="0" dirty="0">
                <a:solidFill>
                  <a:srgbClr val="0000FF"/>
                </a:solidFill>
                <a:effectLst/>
                <a:latin typeface="Consolas" panose="020B0609020204030204" pitchFamily="49" charset="0"/>
              </a:rPr>
              <a:t>and</a:t>
            </a:r>
            <a:r>
              <a:rPr lang="en-US" sz="2400" b="0" dirty="0">
                <a:solidFill>
                  <a:srgbClr val="3B3B3B"/>
                </a:solidFill>
                <a:effectLst/>
                <a:latin typeface="Consolas" panose="020B0609020204030204" pitchFamily="49" charset="0"/>
              </a:rPr>
              <a:t> </a:t>
            </a:r>
            <a:r>
              <a:rPr lang="en-US" sz="2400" b="0" dirty="0" err="1">
                <a:solidFill>
                  <a:srgbClr val="3B3B3B"/>
                </a:solidFill>
                <a:effectLst/>
                <a:latin typeface="Consolas" panose="020B0609020204030204" pitchFamily="49" charset="0"/>
              </a:rPr>
              <a:t>sn</a:t>
            </a:r>
            <a:r>
              <a:rPr lang="en-US" sz="2400" b="0" dirty="0">
                <a:solidFill>
                  <a:srgbClr val="3B3B3B"/>
                </a:solidFill>
                <a:effectLst/>
                <a:latin typeface="Consolas" panose="020B0609020204030204" pitchFamily="49" charset="0"/>
              </a:rPr>
              <a:t>[</a:t>
            </a:r>
            <a:r>
              <a:rPr lang="en-US" sz="2400" b="0" dirty="0">
                <a:solidFill>
                  <a:srgbClr val="098658"/>
                </a:solidFill>
                <a:effectLst/>
                <a:latin typeface="Consolas" panose="020B0609020204030204" pitchFamily="49" charset="0"/>
              </a:rPr>
              <a:t>2</a:t>
            </a:r>
            <a:r>
              <a:rPr lang="en-US" sz="2400" b="0" dirty="0">
                <a:solidFill>
                  <a:srgbClr val="3B3B3B"/>
                </a:solidFill>
                <a:effectLst/>
                <a:latin typeface="Consolas" panose="020B0609020204030204" pitchFamily="49" charset="0"/>
              </a:rPr>
              <a:t>].match(</a:t>
            </a:r>
            <a:r>
              <a:rPr lang="en-US" sz="2400" b="0" dirty="0">
                <a:solidFill>
                  <a:srgbClr val="001080"/>
                </a:solidFill>
                <a:effectLst/>
                <a:latin typeface="Consolas" panose="020B0609020204030204" pitchFamily="49" charset="0"/>
              </a:rPr>
              <a:t>x</a:t>
            </a:r>
            <a:r>
              <a:rPr lang="en-US" sz="2400" b="0" dirty="0">
                <a:solidFill>
                  <a:srgbClr val="3B3B3B"/>
                </a:solidFill>
                <a:effectLst/>
                <a:latin typeface="Consolas" panose="020B0609020204030204" pitchFamily="49" charset="0"/>
              </a:rPr>
              <a:t>[</a:t>
            </a:r>
            <a:r>
              <a:rPr lang="en-US" sz="2400" b="0" dirty="0">
                <a:solidFill>
                  <a:srgbClr val="098658"/>
                </a:solidFill>
                <a:effectLst/>
                <a:latin typeface="Consolas" panose="020B0609020204030204" pitchFamily="49" charset="0"/>
              </a:rPr>
              <a:t>0</a:t>
            </a:r>
            <a:r>
              <a:rPr lang="en-US" sz="2400" b="0" dirty="0">
                <a:solidFill>
                  <a:srgbClr val="3B3B3B"/>
                </a:solidFill>
                <a:effectLst/>
                <a:latin typeface="Consolas" panose="020B0609020204030204" pitchFamily="49" charset="0"/>
              </a:rPr>
              <a:t>]) \</a:t>
            </a:r>
          </a:p>
          <a:p>
            <a:pPr>
              <a:lnSpc>
                <a:spcPct val="200000"/>
              </a:lnSpc>
            </a:pPr>
            <a:r>
              <a:rPr lang="en-US" sz="2400" b="0" dirty="0">
                <a:solidFill>
                  <a:srgbClr val="3B3B3B"/>
                </a:solidFill>
                <a:effectLst/>
                <a:latin typeface="Consolas" panose="020B0609020204030204" pitchFamily="49" charset="0"/>
              </a:rPr>
              <a:t>  </a:t>
            </a:r>
            <a:r>
              <a:rPr lang="en-US" sz="2400" b="0" dirty="0">
                <a:solidFill>
                  <a:srgbClr val="0000FF"/>
                </a:solidFill>
                <a:effectLst/>
                <a:latin typeface="Consolas" panose="020B0609020204030204" pitchFamily="49" charset="0"/>
              </a:rPr>
              <a:t>and</a:t>
            </a:r>
            <a:r>
              <a:rPr lang="en-US" sz="2400" b="0" dirty="0">
                <a:solidFill>
                  <a:srgbClr val="3B3B3B"/>
                </a:solidFill>
                <a:effectLst/>
                <a:latin typeface="Consolas" panose="020B0609020204030204" pitchFamily="49" charset="0"/>
              </a:rPr>
              <a:t> </a:t>
            </a:r>
            <a:r>
              <a:rPr lang="en-US" sz="2400" b="0" dirty="0" err="1">
                <a:solidFill>
                  <a:srgbClr val="3B3B3B"/>
                </a:solidFill>
                <a:effectLst/>
                <a:latin typeface="Consolas" panose="020B0609020204030204" pitchFamily="49" charset="0"/>
              </a:rPr>
              <a:t>sn</a:t>
            </a:r>
            <a:r>
              <a:rPr lang="en-US" sz="2400" b="0" dirty="0">
                <a:solidFill>
                  <a:srgbClr val="3B3B3B"/>
                </a:solidFill>
                <a:effectLst/>
                <a:latin typeface="Consolas" panose="020B0609020204030204" pitchFamily="49" charset="0"/>
              </a:rPr>
              <a:t>[</a:t>
            </a:r>
            <a:r>
              <a:rPr lang="en-US" sz="2400" b="0" dirty="0">
                <a:solidFill>
                  <a:srgbClr val="098658"/>
                </a:solidFill>
                <a:effectLst/>
                <a:latin typeface="Consolas" panose="020B0609020204030204" pitchFamily="49" charset="0"/>
              </a:rPr>
              <a:t>3</a:t>
            </a:r>
            <a:r>
              <a:rPr lang="en-US" sz="2400" b="0" dirty="0">
                <a:solidFill>
                  <a:srgbClr val="3B3B3B"/>
                </a:solidFill>
                <a:effectLst/>
                <a:latin typeface="Consolas" panose="020B0609020204030204" pitchFamily="49" charset="0"/>
              </a:rPr>
              <a:t>].match(</a:t>
            </a:r>
            <a:r>
              <a:rPr lang="en-US" sz="2400" b="0" dirty="0">
                <a:solidFill>
                  <a:srgbClr val="001080"/>
                </a:solidFill>
                <a:effectLst/>
                <a:latin typeface="Consolas" panose="020B0609020204030204" pitchFamily="49" charset="0"/>
              </a:rPr>
              <a:t>y</a:t>
            </a:r>
            <a:r>
              <a:rPr lang="en-US" sz="2400" b="0" dirty="0">
                <a:solidFill>
                  <a:srgbClr val="3B3B3B"/>
                </a:solidFill>
                <a:effectLst/>
                <a:latin typeface="Consolas" panose="020B0609020204030204" pitchFamily="49" charset="0"/>
              </a:rPr>
              <a:t>)</a:t>
            </a:r>
          </a:p>
        </p:txBody>
      </p:sp>
      <p:sp>
        <p:nvSpPr>
          <p:cNvPr id="36" name="箭头: 右 35">
            <a:extLst>
              <a:ext uri="{FF2B5EF4-FFF2-40B4-BE49-F238E27FC236}">
                <a16:creationId xmlns:a16="http://schemas.microsoft.com/office/drawing/2014/main" id="{42A95F5D-C07F-4653-8F85-EFD8CD4B560E}"/>
              </a:ext>
            </a:extLst>
          </p:cNvPr>
          <p:cNvSpPr/>
          <p:nvPr/>
        </p:nvSpPr>
        <p:spPr>
          <a:xfrm>
            <a:off x="6298181" y="4212359"/>
            <a:ext cx="630485" cy="53543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9" name="文本框 38">
            <a:extLst>
              <a:ext uri="{FF2B5EF4-FFF2-40B4-BE49-F238E27FC236}">
                <a16:creationId xmlns:a16="http://schemas.microsoft.com/office/drawing/2014/main" id="{7854F55B-978F-457B-B5A9-78BFCCF6D158}"/>
              </a:ext>
            </a:extLst>
          </p:cNvPr>
          <p:cNvSpPr txBox="1"/>
          <p:nvPr/>
        </p:nvSpPr>
        <p:spPr>
          <a:xfrm>
            <a:off x="9202189" y="232465"/>
            <a:ext cx="2881878" cy="1793890"/>
          </a:xfrm>
          <a:prstGeom prst="roundRect">
            <a:avLst/>
          </a:prstGeom>
          <a:solidFill>
            <a:srgbClr val="FFFFDD"/>
          </a:solidFill>
          <a:ln>
            <a:solidFill>
              <a:schemeClr val="tx1"/>
            </a:solidFill>
          </a:ln>
        </p:spPr>
        <p:txBody>
          <a:bodyPr wrap="none" bIns="46800">
            <a:spAutoFit/>
          </a:bodyPr>
          <a:lstStyle/>
          <a:p>
            <a:r>
              <a:rPr lang="en-US" sz="2000" b="0" dirty="0">
                <a:solidFill>
                  <a:srgbClr val="0000FF"/>
                </a:solidFill>
                <a:effectLst/>
                <a:latin typeface="Consolas" panose="020B0609020204030204" pitchFamily="49" charset="0"/>
              </a:rPr>
              <a:t>def</a:t>
            </a:r>
            <a:r>
              <a:rPr lang="en-US" sz="2000" b="0" dirty="0">
                <a:solidFill>
                  <a:srgbClr val="3B3B3B"/>
                </a:solidFill>
                <a:effectLst/>
                <a:latin typeface="Consolas" panose="020B0609020204030204" pitchFamily="49" charset="0"/>
              </a:rPr>
              <a:t> </a:t>
            </a:r>
            <a:r>
              <a:rPr lang="en-US" sz="2000" b="0" dirty="0">
                <a:solidFill>
                  <a:srgbClr val="795E26"/>
                </a:solidFill>
                <a:effectLst/>
                <a:latin typeface="Consolas" panose="020B0609020204030204" pitchFamily="49" charset="0"/>
              </a:rPr>
              <a:t>f</a:t>
            </a:r>
            <a:r>
              <a:rPr lang="en-US" sz="2000" b="0" dirty="0">
                <a:solidFill>
                  <a:srgbClr val="3B3B3B"/>
                </a:solidFill>
                <a:effectLst/>
                <a:latin typeface="Consolas" panose="020B0609020204030204" pitchFamily="49" charset="0"/>
              </a:rPr>
              <a:t>(</a:t>
            </a:r>
            <a:r>
              <a:rPr lang="en-US" sz="2000" b="0" dirty="0">
                <a:solidFill>
                  <a:srgbClr val="001080"/>
                </a:solidFill>
                <a:effectLst/>
                <a:latin typeface="Consolas" panose="020B0609020204030204" pitchFamily="49" charset="0"/>
              </a:rPr>
              <a:t>x</a:t>
            </a:r>
            <a:r>
              <a:rPr lang="en-US" sz="2000" b="0" dirty="0">
                <a:solidFill>
                  <a:srgbClr val="3B3B3B"/>
                </a:solidFill>
                <a:effectLst/>
                <a:latin typeface="Consolas" panose="020B0609020204030204" pitchFamily="49" charset="0"/>
              </a:rPr>
              <a:t>, </a:t>
            </a:r>
            <a:r>
              <a:rPr lang="en-US" sz="2000" b="0" dirty="0">
                <a:solidFill>
                  <a:srgbClr val="001080"/>
                </a:solidFill>
                <a:effectLst/>
                <a:latin typeface="Consolas" panose="020B0609020204030204" pitchFamily="49" charset="0"/>
              </a:rPr>
              <a:t>y</a:t>
            </a:r>
            <a:r>
              <a:rPr lang="en-US" sz="2000" b="0" dirty="0">
                <a:solidFill>
                  <a:srgbClr val="3B3B3B"/>
                </a:solidFill>
                <a:effectLst/>
                <a:latin typeface="Consolas" panose="020B0609020204030204" pitchFamily="49" charset="0"/>
              </a:rPr>
              <a:t>):</a:t>
            </a:r>
          </a:p>
          <a:p>
            <a:r>
              <a:rPr lang="en-US" sz="2000" dirty="0">
                <a:solidFill>
                  <a:srgbClr val="3B3B3B"/>
                </a:solidFill>
                <a:latin typeface="Consolas" panose="020B0609020204030204" pitchFamily="49" charset="0"/>
              </a:rPr>
              <a:t>  </a:t>
            </a:r>
            <a:r>
              <a:rPr lang="en-US" sz="2000" b="0" dirty="0">
                <a:solidFill>
                  <a:srgbClr val="001080"/>
                </a:solidFill>
                <a:effectLst/>
                <a:latin typeface="Consolas" panose="020B0609020204030204" pitchFamily="49" charset="0"/>
              </a:rPr>
              <a:t>x</a:t>
            </a:r>
            <a:r>
              <a:rPr lang="en-US" sz="2000" b="0" dirty="0">
                <a:solidFill>
                  <a:srgbClr val="3B3B3B"/>
                </a:solidFill>
                <a:effectLst/>
                <a:latin typeface="Consolas" panose="020B0609020204030204" pitchFamily="49" charset="0"/>
              </a:rPr>
              <a:t>[</a:t>
            </a:r>
            <a:r>
              <a:rPr lang="en-US" sz="2000" b="0" dirty="0">
                <a:solidFill>
                  <a:srgbClr val="098658"/>
                </a:solidFill>
                <a:effectLst/>
                <a:latin typeface="Consolas" panose="020B0609020204030204" pitchFamily="49" charset="0"/>
              </a:rPr>
              <a:t>0</a:t>
            </a:r>
            <a:r>
              <a:rPr lang="en-US" sz="2000" b="0" dirty="0">
                <a:solidFill>
                  <a:srgbClr val="3B3B3B"/>
                </a:solidFill>
                <a:effectLst/>
                <a:latin typeface="Consolas" panose="020B0609020204030204" pitchFamily="49" charset="0"/>
              </a:rPr>
              <a:t>] </a:t>
            </a:r>
            <a:r>
              <a:rPr lang="en-US" sz="2000" b="0" dirty="0">
                <a:solidFill>
                  <a:srgbClr val="000000"/>
                </a:solidFill>
                <a:effectLst/>
                <a:latin typeface="Consolas" panose="020B0609020204030204" pitchFamily="49" charset="0"/>
              </a:rPr>
              <a:t>+=</a:t>
            </a:r>
            <a:r>
              <a:rPr lang="en-US" sz="2000" b="0" dirty="0">
                <a:solidFill>
                  <a:srgbClr val="3B3B3B"/>
                </a:solidFill>
                <a:effectLst/>
                <a:latin typeface="Consolas" panose="020B0609020204030204" pitchFamily="49" charset="0"/>
              </a:rPr>
              <a:t> </a:t>
            </a:r>
            <a:r>
              <a:rPr lang="en-US" sz="2000" b="0" dirty="0">
                <a:solidFill>
                  <a:srgbClr val="001080"/>
                </a:solidFill>
                <a:effectLst/>
                <a:latin typeface="Consolas" panose="020B0609020204030204" pitchFamily="49" charset="0"/>
              </a:rPr>
              <a:t>y</a:t>
            </a:r>
          </a:p>
          <a:p>
            <a:r>
              <a:rPr lang="en-US" sz="2000" b="0" dirty="0">
                <a:solidFill>
                  <a:srgbClr val="001080"/>
                </a:solidFill>
                <a:effectLst/>
                <a:latin typeface="Consolas" panose="020B0609020204030204" pitchFamily="49" charset="0"/>
              </a:rPr>
              <a:t>  </a:t>
            </a:r>
            <a:r>
              <a:rPr lang="en-US" sz="2000" b="0" dirty="0" err="1">
                <a:solidFill>
                  <a:srgbClr val="001080"/>
                </a:solidFill>
                <a:effectLst/>
                <a:latin typeface="Consolas" panose="020B0609020204030204" pitchFamily="49" charset="0"/>
              </a:rPr>
              <a:t>x</a:t>
            </a:r>
            <a:r>
              <a:rPr lang="en-US" sz="2000" b="0" dirty="0" err="1">
                <a:solidFill>
                  <a:srgbClr val="3B3B3B"/>
                </a:solidFill>
                <a:effectLst/>
                <a:latin typeface="Consolas" panose="020B0609020204030204" pitchFamily="49" charset="0"/>
              </a:rPr>
              <a:t>.append</a:t>
            </a:r>
            <a:r>
              <a:rPr lang="en-US" sz="2000" b="0" dirty="0">
                <a:solidFill>
                  <a:srgbClr val="3B3B3B"/>
                </a:solidFill>
                <a:effectLst/>
                <a:latin typeface="Consolas" panose="020B0609020204030204" pitchFamily="49" charset="0"/>
              </a:rPr>
              <a:t>(</a:t>
            </a:r>
            <a:r>
              <a:rPr lang="en-US" sz="2000" b="0" dirty="0">
                <a:solidFill>
                  <a:srgbClr val="001080"/>
                </a:solidFill>
                <a:effectLst/>
                <a:latin typeface="Consolas" panose="020B0609020204030204" pitchFamily="49" charset="0"/>
              </a:rPr>
              <a:t>x</a:t>
            </a:r>
            <a:r>
              <a:rPr lang="en-US" sz="2000" b="0" dirty="0">
                <a:solidFill>
                  <a:srgbClr val="3B3B3B"/>
                </a:solidFill>
                <a:effectLst/>
                <a:latin typeface="Consolas" panose="020B0609020204030204" pitchFamily="49" charset="0"/>
              </a:rPr>
              <a:t>[</a:t>
            </a:r>
            <a:r>
              <a:rPr lang="en-US" sz="2000" b="0" dirty="0">
                <a:solidFill>
                  <a:srgbClr val="098658"/>
                </a:solidFill>
                <a:effectLst/>
                <a:latin typeface="Consolas" panose="020B0609020204030204" pitchFamily="49" charset="0"/>
              </a:rPr>
              <a:t>0</a:t>
            </a:r>
            <a:r>
              <a:rPr lang="en-US" sz="2000" b="0" dirty="0">
                <a:solidFill>
                  <a:srgbClr val="3B3B3B"/>
                </a:solidFill>
                <a:effectLst/>
                <a:latin typeface="Consolas" panose="020B0609020204030204" pitchFamily="49" charset="0"/>
              </a:rPr>
              <a:t>]</a:t>
            </a:r>
            <a:r>
              <a:rPr lang="en-US" sz="2000" b="0" dirty="0">
                <a:solidFill>
                  <a:srgbClr val="000000"/>
                </a:solidFill>
                <a:effectLst/>
                <a:latin typeface="Consolas" panose="020B0609020204030204" pitchFamily="49" charset="0"/>
              </a:rPr>
              <a:t>*</a:t>
            </a:r>
            <a:r>
              <a:rPr lang="en-US" sz="2000" b="0" dirty="0">
                <a:solidFill>
                  <a:srgbClr val="001080"/>
                </a:solidFill>
                <a:effectLst/>
                <a:latin typeface="Consolas" panose="020B0609020204030204" pitchFamily="49" charset="0"/>
              </a:rPr>
              <a:t>y</a:t>
            </a:r>
            <a:r>
              <a:rPr lang="en-US" sz="2000" b="0" dirty="0">
                <a:solidFill>
                  <a:srgbClr val="3B3B3B"/>
                </a:solidFill>
                <a:effectLst/>
                <a:latin typeface="Consolas" panose="020B0609020204030204" pitchFamily="49" charset="0"/>
              </a:rPr>
              <a:t>)</a:t>
            </a:r>
          </a:p>
          <a:p>
            <a:r>
              <a:rPr lang="en-US" sz="2000" b="0" dirty="0">
                <a:solidFill>
                  <a:srgbClr val="001080"/>
                </a:solidFill>
                <a:effectLst/>
                <a:latin typeface="Consolas" panose="020B0609020204030204" pitchFamily="49" charset="0"/>
              </a:rPr>
              <a:t>  a</a:t>
            </a:r>
            <a:r>
              <a:rPr lang="en-US" sz="2000" b="0" dirty="0">
                <a:solidFill>
                  <a:srgbClr val="3B3B3B"/>
                </a:solidFill>
                <a:effectLst/>
                <a:latin typeface="Consolas" panose="020B0609020204030204" pitchFamily="49" charset="0"/>
              </a:rPr>
              <a:t> </a:t>
            </a:r>
            <a:r>
              <a:rPr lang="en-US" sz="2000" b="0" dirty="0">
                <a:solidFill>
                  <a:srgbClr val="000000"/>
                </a:solidFill>
                <a:effectLst/>
                <a:latin typeface="Consolas" panose="020B0609020204030204" pitchFamily="49" charset="0"/>
              </a:rPr>
              <a:t>=</a:t>
            </a:r>
            <a:r>
              <a:rPr lang="en-US" sz="2000" b="0" dirty="0">
                <a:solidFill>
                  <a:srgbClr val="3B3B3B"/>
                </a:solidFill>
                <a:effectLst/>
                <a:latin typeface="Consolas" panose="020B0609020204030204" pitchFamily="49" charset="0"/>
              </a:rPr>
              <a:t> </a:t>
            </a:r>
            <a:r>
              <a:rPr lang="en-US" sz="2000" b="0" dirty="0">
                <a:solidFill>
                  <a:srgbClr val="267F99"/>
                </a:solidFill>
                <a:effectLst/>
                <a:latin typeface="Consolas" panose="020B0609020204030204" pitchFamily="49" charset="0"/>
              </a:rPr>
              <a:t>tuple</a:t>
            </a:r>
            <a:r>
              <a:rPr lang="en-US" sz="2000" b="0" dirty="0">
                <a:solidFill>
                  <a:srgbClr val="3B3B3B"/>
                </a:solidFill>
                <a:effectLst/>
                <a:latin typeface="Consolas" panose="020B0609020204030204" pitchFamily="49" charset="0"/>
              </a:rPr>
              <a:t>(</a:t>
            </a:r>
            <a:r>
              <a:rPr lang="en-US" sz="2000" b="0" dirty="0">
                <a:solidFill>
                  <a:srgbClr val="001080"/>
                </a:solidFill>
                <a:effectLst/>
                <a:latin typeface="Consolas" panose="020B0609020204030204" pitchFamily="49" charset="0"/>
              </a:rPr>
              <a:t>x</a:t>
            </a:r>
            <a:r>
              <a:rPr lang="en-US" sz="2000" b="0" dirty="0">
                <a:solidFill>
                  <a:srgbClr val="3B3B3B"/>
                </a:solidFill>
                <a:effectLst/>
                <a:latin typeface="Consolas" panose="020B0609020204030204" pitchFamily="49" charset="0"/>
              </a:rPr>
              <a:t>)</a:t>
            </a:r>
          </a:p>
          <a:p>
            <a:r>
              <a:rPr lang="en-US" sz="2000" b="0" dirty="0">
                <a:solidFill>
                  <a:srgbClr val="3B3B3B"/>
                </a:solidFill>
                <a:effectLst/>
                <a:latin typeface="Consolas" panose="020B0609020204030204" pitchFamily="49" charset="0"/>
              </a:rPr>
              <a:t>  ......</a:t>
            </a:r>
          </a:p>
        </p:txBody>
      </p:sp>
      <p:sp>
        <p:nvSpPr>
          <p:cNvPr id="40" name="文本框 39">
            <a:extLst>
              <a:ext uri="{FF2B5EF4-FFF2-40B4-BE49-F238E27FC236}">
                <a16:creationId xmlns:a16="http://schemas.microsoft.com/office/drawing/2014/main" id="{B84A2D3C-5D0D-4469-8B09-64061C423450}"/>
              </a:ext>
            </a:extLst>
          </p:cNvPr>
          <p:cNvSpPr txBox="1"/>
          <p:nvPr/>
        </p:nvSpPr>
        <p:spPr>
          <a:xfrm>
            <a:off x="9702127" y="2089389"/>
            <a:ext cx="2029979" cy="400110"/>
          </a:xfrm>
          <a:prstGeom prst="rect">
            <a:avLst/>
          </a:prstGeom>
          <a:noFill/>
        </p:spPr>
        <p:txBody>
          <a:bodyPr wrap="none" rtlCol="0">
            <a:spAutoFit/>
          </a:bodyPr>
          <a:lstStyle/>
          <a:p>
            <a:r>
              <a:rPr lang="en-US" sz="2000" dirty="0"/>
              <a:t>The user program</a:t>
            </a:r>
          </a:p>
        </p:txBody>
      </p:sp>
    </p:spTree>
    <p:extLst>
      <p:ext uri="{BB962C8B-B14F-4D97-AF65-F5344CB8AC3E}">
        <p14:creationId xmlns:p14="http://schemas.microsoft.com/office/powerpoint/2010/main" val="47752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37312FC-7502-483D-9A8A-429381B81DB1}"/>
              </a:ext>
            </a:extLst>
          </p:cNvPr>
          <p:cNvSpPr>
            <a:spLocks noGrp="1"/>
          </p:cNvSpPr>
          <p:nvPr>
            <p:ph type="title"/>
          </p:nvPr>
        </p:nvSpPr>
        <p:spPr/>
        <p:txBody>
          <a:bodyPr/>
          <a:lstStyle/>
          <a:p>
            <a:r>
              <a:rPr lang="en-US" altLang="zh-CN" dirty="0"/>
              <a:t>Challenge-1</a:t>
            </a:r>
            <a:r>
              <a:rPr lang="zh-CN" altLang="en-US" dirty="0"/>
              <a:t> </a:t>
            </a:r>
            <a:r>
              <a:rPr lang="en-US" altLang="zh-CN" dirty="0"/>
              <a:t>Language Complexity</a:t>
            </a:r>
            <a:endParaRPr lang="zh-CN" altLang="en-US" dirty="0"/>
          </a:p>
        </p:txBody>
      </p:sp>
      <p:sp>
        <p:nvSpPr>
          <p:cNvPr id="3" name="内容占位符 2">
            <a:extLst>
              <a:ext uri="{FF2B5EF4-FFF2-40B4-BE49-F238E27FC236}">
                <a16:creationId xmlns:a16="http://schemas.microsoft.com/office/drawing/2014/main" id="{7D315CA6-7471-4656-8C06-C91EB55394B1}"/>
              </a:ext>
            </a:extLst>
          </p:cNvPr>
          <p:cNvSpPr>
            <a:spLocks noGrp="1"/>
          </p:cNvSpPr>
          <p:nvPr>
            <p:ph idx="1"/>
          </p:nvPr>
        </p:nvSpPr>
        <p:spPr/>
        <p:txBody>
          <a:bodyPr/>
          <a:lstStyle/>
          <a:p>
            <a:r>
              <a:rPr lang="en-US" altLang="zh-CN" b="1" dirty="0"/>
              <a:t>Python is a </a:t>
            </a:r>
            <a:r>
              <a:rPr lang="en-US" altLang="zh-CN" b="1" dirty="0">
                <a:solidFill>
                  <a:srgbClr val="C00000"/>
                </a:solidFill>
              </a:rPr>
              <a:t>flexible dynamic language</a:t>
            </a:r>
          </a:p>
          <a:p>
            <a:pPr marL="457189" lvl="1" indent="0">
              <a:buNone/>
            </a:pPr>
            <a:r>
              <a:rPr lang="en-US" altLang="zh-CN" dirty="0"/>
              <a:t>1. Dynamic Data Type</a:t>
            </a:r>
          </a:p>
          <a:p>
            <a:pPr lvl="2"/>
            <a:r>
              <a:rPr lang="en-US" altLang="zh-CN" dirty="0"/>
              <a:t>Type info is not available from source code</a:t>
            </a:r>
          </a:p>
          <a:p>
            <a:pPr marL="457189" lvl="1" indent="0">
              <a:buNone/>
            </a:pPr>
            <a:r>
              <a:rPr lang="en-US" altLang="zh-CN" dirty="0"/>
              <a:t>2. Diverse </a:t>
            </a:r>
            <a:r>
              <a:rPr lang="en-US" altLang="zh-CN" dirty="0" err="1"/>
              <a:t>Builtin</a:t>
            </a:r>
            <a:r>
              <a:rPr lang="en-US" altLang="zh-CN" dirty="0"/>
              <a:t> APIs</a:t>
            </a:r>
          </a:p>
          <a:p>
            <a:pPr lvl="2"/>
            <a:r>
              <a:rPr lang="en-US" altLang="zh-CN" dirty="0">
                <a:latin typeface="Arial" panose="020B0604020202020204" pitchFamily="34" charset="0"/>
              </a:rPr>
              <a:t>Containers, iterators </a:t>
            </a:r>
            <a:r>
              <a:rPr lang="en-US" altLang="zh-CN" b="0" i="0" dirty="0">
                <a:effectLst/>
                <a:latin typeface="Arial" panose="020B0604020202020204" pitchFamily="34" charset="0"/>
              </a:rPr>
              <a:t> …</a:t>
            </a:r>
            <a:endParaRPr lang="zh-CN" altLang="en-US" dirty="0"/>
          </a:p>
        </p:txBody>
      </p:sp>
      <p:sp>
        <p:nvSpPr>
          <p:cNvPr id="7" name="内容占位符 2">
            <a:extLst>
              <a:ext uri="{FF2B5EF4-FFF2-40B4-BE49-F238E27FC236}">
                <a16:creationId xmlns:a16="http://schemas.microsoft.com/office/drawing/2014/main" id="{B80F634B-40F5-4DFE-AC09-3834508C9DED}"/>
              </a:ext>
            </a:extLst>
          </p:cNvPr>
          <p:cNvSpPr txBox="1">
            <a:spLocks/>
          </p:cNvSpPr>
          <p:nvPr/>
        </p:nvSpPr>
        <p:spPr>
          <a:xfrm>
            <a:off x="6596868" y="1681501"/>
            <a:ext cx="4452150" cy="665091"/>
          </a:xfrm>
          <a:prstGeom prst="rect">
            <a:avLst/>
          </a:prstGeom>
        </p:spPr>
        <p:txBody>
          <a:bodyPr vert="horz" lIns="91440" tIns="45720" rIns="91440" bIns="45720" rtlCol="0">
            <a:normAutofit/>
          </a:bodyPr>
          <a:lstStyle>
            <a:lvl1pPr marL="228594" indent="-228594" algn="l" defTabSz="914377" rtl="0" eaLnBrk="1" latinLnBrk="0" hangingPunct="1">
              <a:lnSpc>
                <a:spcPct val="100000"/>
              </a:lnSpc>
              <a:spcBef>
                <a:spcPts val="1000"/>
              </a:spcBef>
              <a:buClr>
                <a:srgbClr val="0070C0"/>
              </a:buClr>
              <a:buSzPct val="50000"/>
              <a:buFont typeface="Wingdings" panose="05000000000000000000" pitchFamily="2" charset="2"/>
              <a:buChar char="p"/>
              <a:defRPr sz="2800" kern="1200">
                <a:solidFill>
                  <a:schemeClr val="tx1"/>
                </a:solidFill>
                <a:latin typeface="+mn-lt"/>
                <a:ea typeface="微软雅黑" panose="020B0503020204020204" pitchFamily="34" charset="-122"/>
                <a:cs typeface="+mn-cs"/>
              </a:defRPr>
            </a:lvl1pPr>
            <a:lvl2pPr marL="685783" indent="-228594" algn="l" defTabSz="914377" rtl="0" eaLnBrk="1" latinLnBrk="0" hangingPunct="1">
              <a:lnSpc>
                <a:spcPct val="100000"/>
              </a:lnSpc>
              <a:spcBef>
                <a:spcPts val="500"/>
              </a:spcBef>
              <a:buClr>
                <a:srgbClr val="0070C0"/>
              </a:buClr>
              <a:buSzPct val="50000"/>
              <a:buFont typeface="Wingdings" panose="05000000000000000000" pitchFamily="2" charset="2"/>
              <a:buChar char="p"/>
              <a:defRPr sz="2400" kern="1200">
                <a:solidFill>
                  <a:schemeClr val="tx1"/>
                </a:solidFill>
                <a:latin typeface="+mn-lt"/>
                <a:ea typeface="微软雅黑 Light" panose="020B0502040204020203" pitchFamily="34" charset="-122"/>
                <a:cs typeface="+mn-cs"/>
              </a:defRPr>
            </a:lvl2pPr>
            <a:lvl3pPr marL="1142971" indent="-228594" algn="l" defTabSz="914377" rtl="0" eaLnBrk="1" latinLnBrk="0" hangingPunct="1">
              <a:lnSpc>
                <a:spcPct val="100000"/>
              </a:lnSpc>
              <a:spcBef>
                <a:spcPts val="500"/>
              </a:spcBef>
              <a:buClr>
                <a:srgbClr val="0070C0"/>
              </a:buClr>
              <a:buSzPct val="50000"/>
              <a:buFont typeface="Wingdings" panose="05000000000000000000" pitchFamily="2" charset="2"/>
              <a:buChar char="p"/>
              <a:defRPr sz="2000" kern="1200">
                <a:solidFill>
                  <a:schemeClr val="tx1"/>
                </a:solidFill>
                <a:latin typeface="+mn-lt"/>
                <a:ea typeface="微软雅黑 Light" panose="020B0502040204020203" pitchFamily="34" charset="-122"/>
                <a:cs typeface="+mn-cs"/>
              </a:defRPr>
            </a:lvl3pPr>
            <a:lvl4pPr marL="1600160" indent="-228594" algn="l" defTabSz="914377" rtl="0" eaLnBrk="1" latinLnBrk="0" hangingPunct="1">
              <a:lnSpc>
                <a:spcPct val="100000"/>
              </a:lnSpc>
              <a:spcBef>
                <a:spcPts val="500"/>
              </a:spcBef>
              <a:buClr>
                <a:srgbClr val="0070C0"/>
              </a:buClr>
              <a:buSzPct val="50000"/>
              <a:buFont typeface="Wingdings" panose="05000000000000000000" pitchFamily="2" charset="2"/>
              <a:buChar char="p"/>
              <a:defRPr sz="1800" kern="1200">
                <a:solidFill>
                  <a:schemeClr val="tx1"/>
                </a:solidFill>
                <a:latin typeface="+mn-lt"/>
                <a:ea typeface="微软雅黑 Light" panose="020B0502040204020203" pitchFamily="34" charset="-122"/>
                <a:cs typeface="+mn-cs"/>
              </a:defRPr>
            </a:lvl4pPr>
            <a:lvl5pPr marL="2057349" indent="-228594" algn="l" defTabSz="914377" rtl="0" eaLnBrk="1" latinLnBrk="0" hangingPunct="1">
              <a:lnSpc>
                <a:spcPct val="100000"/>
              </a:lnSpc>
              <a:spcBef>
                <a:spcPts val="500"/>
              </a:spcBef>
              <a:buClr>
                <a:srgbClr val="0070C0"/>
              </a:buClr>
              <a:buSzPct val="50000"/>
              <a:buFont typeface="Wingdings" panose="05000000000000000000" pitchFamily="2" charset="2"/>
              <a:buChar char="p"/>
              <a:defRPr sz="1800" kern="1200">
                <a:solidFill>
                  <a:schemeClr val="tx1"/>
                </a:solidFill>
                <a:latin typeface="+mn-lt"/>
                <a:ea typeface="微软雅黑 Light" panose="020B0502040204020203" pitchFamily="34" charset="-122"/>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400" dirty="0"/>
              <a:t>3. Complex OOP programming</a:t>
            </a:r>
          </a:p>
        </p:txBody>
      </p:sp>
      <p:sp>
        <p:nvSpPr>
          <p:cNvPr id="8" name="内容占位符 2">
            <a:extLst>
              <a:ext uri="{FF2B5EF4-FFF2-40B4-BE49-F238E27FC236}">
                <a16:creationId xmlns:a16="http://schemas.microsoft.com/office/drawing/2014/main" id="{4243796D-BFC3-4DEF-BDE8-90EF946315B9}"/>
              </a:ext>
            </a:extLst>
          </p:cNvPr>
          <p:cNvSpPr txBox="1">
            <a:spLocks/>
          </p:cNvSpPr>
          <p:nvPr/>
        </p:nvSpPr>
        <p:spPr>
          <a:xfrm>
            <a:off x="6596868" y="4287734"/>
            <a:ext cx="4452150" cy="462478"/>
          </a:xfrm>
          <a:prstGeom prst="rect">
            <a:avLst/>
          </a:prstGeom>
        </p:spPr>
        <p:txBody>
          <a:bodyPr vert="horz" lIns="91440" tIns="45720" rIns="91440" bIns="45720" rtlCol="0">
            <a:normAutofit/>
          </a:bodyPr>
          <a:lstStyle>
            <a:lvl1pPr marL="228594" indent="-228594" algn="l" defTabSz="914377" rtl="0" eaLnBrk="1" latinLnBrk="0" hangingPunct="1">
              <a:lnSpc>
                <a:spcPct val="100000"/>
              </a:lnSpc>
              <a:spcBef>
                <a:spcPts val="1000"/>
              </a:spcBef>
              <a:buClr>
                <a:srgbClr val="0070C0"/>
              </a:buClr>
              <a:buSzPct val="50000"/>
              <a:buFont typeface="Wingdings" panose="05000000000000000000" pitchFamily="2" charset="2"/>
              <a:buChar char="p"/>
              <a:defRPr sz="2800" kern="1200">
                <a:solidFill>
                  <a:schemeClr val="tx1"/>
                </a:solidFill>
                <a:latin typeface="+mn-lt"/>
                <a:ea typeface="微软雅黑" panose="020B0503020204020204" pitchFamily="34" charset="-122"/>
                <a:cs typeface="+mn-cs"/>
              </a:defRPr>
            </a:lvl1pPr>
            <a:lvl2pPr marL="685783" indent="-228594" algn="l" defTabSz="914377" rtl="0" eaLnBrk="1" latinLnBrk="0" hangingPunct="1">
              <a:lnSpc>
                <a:spcPct val="100000"/>
              </a:lnSpc>
              <a:spcBef>
                <a:spcPts val="500"/>
              </a:spcBef>
              <a:buClr>
                <a:srgbClr val="0070C0"/>
              </a:buClr>
              <a:buSzPct val="50000"/>
              <a:buFont typeface="Wingdings" panose="05000000000000000000" pitchFamily="2" charset="2"/>
              <a:buChar char="p"/>
              <a:defRPr sz="2400" kern="1200">
                <a:solidFill>
                  <a:schemeClr val="tx1"/>
                </a:solidFill>
                <a:latin typeface="+mn-lt"/>
                <a:ea typeface="微软雅黑 Light" panose="020B0502040204020203" pitchFamily="34" charset="-122"/>
                <a:cs typeface="+mn-cs"/>
              </a:defRPr>
            </a:lvl2pPr>
            <a:lvl3pPr marL="1142971" indent="-228594" algn="l" defTabSz="914377" rtl="0" eaLnBrk="1" latinLnBrk="0" hangingPunct="1">
              <a:lnSpc>
                <a:spcPct val="100000"/>
              </a:lnSpc>
              <a:spcBef>
                <a:spcPts val="500"/>
              </a:spcBef>
              <a:buClr>
                <a:srgbClr val="0070C0"/>
              </a:buClr>
              <a:buSzPct val="50000"/>
              <a:buFont typeface="Wingdings" panose="05000000000000000000" pitchFamily="2" charset="2"/>
              <a:buChar char="p"/>
              <a:defRPr sz="2000" kern="1200">
                <a:solidFill>
                  <a:schemeClr val="tx1"/>
                </a:solidFill>
                <a:latin typeface="+mn-lt"/>
                <a:ea typeface="微软雅黑 Light" panose="020B0502040204020203" pitchFamily="34" charset="-122"/>
                <a:cs typeface="+mn-cs"/>
              </a:defRPr>
            </a:lvl3pPr>
            <a:lvl4pPr marL="1600160" indent="-228594" algn="l" defTabSz="914377" rtl="0" eaLnBrk="1" latinLnBrk="0" hangingPunct="1">
              <a:lnSpc>
                <a:spcPct val="100000"/>
              </a:lnSpc>
              <a:spcBef>
                <a:spcPts val="500"/>
              </a:spcBef>
              <a:buClr>
                <a:srgbClr val="0070C0"/>
              </a:buClr>
              <a:buSzPct val="50000"/>
              <a:buFont typeface="Wingdings" panose="05000000000000000000" pitchFamily="2" charset="2"/>
              <a:buChar char="p"/>
              <a:defRPr sz="1800" kern="1200">
                <a:solidFill>
                  <a:schemeClr val="tx1"/>
                </a:solidFill>
                <a:latin typeface="+mn-lt"/>
                <a:ea typeface="微软雅黑 Light" panose="020B0502040204020203" pitchFamily="34" charset="-122"/>
                <a:cs typeface="+mn-cs"/>
              </a:defRPr>
            </a:lvl4pPr>
            <a:lvl5pPr marL="2057349" indent="-228594" algn="l" defTabSz="914377" rtl="0" eaLnBrk="1" latinLnBrk="0" hangingPunct="1">
              <a:lnSpc>
                <a:spcPct val="100000"/>
              </a:lnSpc>
              <a:spcBef>
                <a:spcPts val="500"/>
              </a:spcBef>
              <a:buClr>
                <a:srgbClr val="0070C0"/>
              </a:buClr>
              <a:buSzPct val="50000"/>
              <a:buFont typeface="Wingdings" panose="05000000000000000000" pitchFamily="2" charset="2"/>
              <a:buChar char="p"/>
              <a:defRPr sz="1800" kern="1200">
                <a:solidFill>
                  <a:schemeClr val="tx1"/>
                </a:solidFill>
                <a:latin typeface="+mn-lt"/>
                <a:ea typeface="微软雅黑 Light" panose="020B0502040204020203" pitchFamily="34" charset="-122"/>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400" dirty="0"/>
              <a:t>4. Side effects</a:t>
            </a:r>
            <a:endParaRPr lang="zh-CN" altLang="en-US" sz="2400" dirty="0"/>
          </a:p>
        </p:txBody>
      </p:sp>
      <p:sp>
        <p:nvSpPr>
          <p:cNvPr id="14" name="文本框 13">
            <a:extLst>
              <a:ext uri="{FF2B5EF4-FFF2-40B4-BE49-F238E27FC236}">
                <a16:creationId xmlns:a16="http://schemas.microsoft.com/office/drawing/2014/main" id="{8EF53DD5-4015-4830-AF32-7270F47D4B9E}"/>
              </a:ext>
            </a:extLst>
          </p:cNvPr>
          <p:cNvSpPr txBox="1"/>
          <p:nvPr/>
        </p:nvSpPr>
        <p:spPr>
          <a:xfrm>
            <a:off x="6659101" y="3539582"/>
            <a:ext cx="5116116" cy="307777"/>
          </a:xfrm>
          <a:prstGeom prst="rect">
            <a:avLst/>
          </a:prstGeom>
          <a:noFill/>
        </p:spPr>
        <p:txBody>
          <a:bodyPr wrap="square">
            <a:spAutoFit/>
          </a:bodyPr>
          <a:lstStyle/>
          <a:p>
            <a:r>
              <a:rPr lang="zh-CN" altLang="en-US" sz="1400" dirty="0"/>
              <a:t>https://github.com/</a:t>
            </a:r>
            <a:r>
              <a:rPr lang="en-US" altLang="zh-CN" sz="1400" dirty="0" err="1"/>
              <a:t>pabloppp</a:t>
            </a:r>
            <a:r>
              <a:rPr lang="en-US" altLang="zh-CN" sz="1400" dirty="0"/>
              <a:t>/pytorch-tools</a:t>
            </a:r>
            <a:endParaRPr lang="zh-CN" altLang="en-US" sz="1400" dirty="0"/>
          </a:p>
        </p:txBody>
      </p:sp>
      <p:sp>
        <p:nvSpPr>
          <p:cNvPr id="16" name="文本框 15">
            <a:extLst>
              <a:ext uri="{FF2B5EF4-FFF2-40B4-BE49-F238E27FC236}">
                <a16:creationId xmlns:a16="http://schemas.microsoft.com/office/drawing/2014/main" id="{11330881-081F-4F69-8998-152CCBA38AD2}"/>
              </a:ext>
            </a:extLst>
          </p:cNvPr>
          <p:cNvSpPr txBox="1"/>
          <p:nvPr/>
        </p:nvSpPr>
        <p:spPr>
          <a:xfrm>
            <a:off x="6699819" y="6213964"/>
            <a:ext cx="6094948" cy="307777"/>
          </a:xfrm>
          <a:prstGeom prst="rect">
            <a:avLst/>
          </a:prstGeom>
          <a:noFill/>
        </p:spPr>
        <p:txBody>
          <a:bodyPr wrap="square">
            <a:spAutoFit/>
          </a:bodyPr>
          <a:lstStyle/>
          <a:p>
            <a:r>
              <a:rPr lang="zh-CN" altLang="en-US" sz="1400" dirty="0"/>
              <a:t>https://github.com/huggingface/transformers</a:t>
            </a:r>
          </a:p>
        </p:txBody>
      </p:sp>
      <p:sp>
        <p:nvSpPr>
          <p:cNvPr id="5" name="灯片编号占位符 4">
            <a:extLst>
              <a:ext uri="{FF2B5EF4-FFF2-40B4-BE49-F238E27FC236}">
                <a16:creationId xmlns:a16="http://schemas.microsoft.com/office/drawing/2014/main" id="{B47124A1-800E-DD30-D330-B83C02E16129}"/>
              </a:ext>
            </a:extLst>
          </p:cNvPr>
          <p:cNvSpPr>
            <a:spLocks noGrp="1"/>
          </p:cNvSpPr>
          <p:nvPr>
            <p:ph type="sldNum" sz="quarter" idx="4"/>
          </p:nvPr>
        </p:nvSpPr>
        <p:spPr>
          <a:xfrm>
            <a:off x="11778342" y="6618588"/>
            <a:ext cx="1066800" cy="206049"/>
          </a:xfrm>
        </p:spPr>
        <p:txBody>
          <a:bodyPr/>
          <a:lstStyle/>
          <a:p>
            <a:fld id="{651A06E9-7B16-4736-9D5E-3200D772050E}" type="slidenum">
              <a:rPr lang="zh-CN" altLang="en-US" smtClean="0"/>
              <a:t>3</a:t>
            </a:fld>
            <a:endParaRPr lang="zh-CN" altLang="en-US"/>
          </a:p>
        </p:txBody>
      </p:sp>
      <p:sp>
        <p:nvSpPr>
          <p:cNvPr id="13" name="矩形 12">
            <a:extLst>
              <a:ext uri="{FF2B5EF4-FFF2-40B4-BE49-F238E27FC236}">
                <a16:creationId xmlns:a16="http://schemas.microsoft.com/office/drawing/2014/main" id="{67F77048-9700-4F4A-A867-1E89A0C0F63F}"/>
              </a:ext>
            </a:extLst>
          </p:cNvPr>
          <p:cNvSpPr/>
          <p:nvPr/>
        </p:nvSpPr>
        <p:spPr>
          <a:xfrm>
            <a:off x="1371600" y="3796330"/>
            <a:ext cx="4145797" cy="2130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矩形 16">
            <a:extLst>
              <a:ext uri="{FF2B5EF4-FFF2-40B4-BE49-F238E27FC236}">
                <a16:creationId xmlns:a16="http://schemas.microsoft.com/office/drawing/2014/main" id="{69718052-8D70-4921-8C41-24256B71BE2B}"/>
              </a:ext>
            </a:extLst>
          </p:cNvPr>
          <p:cNvSpPr/>
          <p:nvPr/>
        </p:nvSpPr>
        <p:spPr>
          <a:xfrm>
            <a:off x="1394847" y="4652394"/>
            <a:ext cx="5086353" cy="2130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矩形 17">
            <a:extLst>
              <a:ext uri="{FF2B5EF4-FFF2-40B4-BE49-F238E27FC236}">
                <a16:creationId xmlns:a16="http://schemas.microsoft.com/office/drawing/2014/main" id="{6FBBEFBC-4BC2-47D8-A9C2-C11DA471595A}"/>
              </a:ext>
            </a:extLst>
          </p:cNvPr>
          <p:cNvSpPr/>
          <p:nvPr/>
        </p:nvSpPr>
        <p:spPr>
          <a:xfrm>
            <a:off x="1394847" y="5295436"/>
            <a:ext cx="5086353" cy="2130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文本框 18">
            <a:extLst>
              <a:ext uri="{FF2B5EF4-FFF2-40B4-BE49-F238E27FC236}">
                <a16:creationId xmlns:a16="http://schemas.microsoft.com/office/drawing/2014/main" id="{19EC7DEB-1E8F-436F-B963-3EEC769CA761}"/>
              </a:ext>
            </a:extLst>
          </p:cNvPr>
          <p:cNvSpPr txBox="1"/>
          <p:nvPr/>
        </p:nvSpPr>
        <p:spPr>
          <a:xfrm>
            <a:off x="1055557" y="5739189"/>
            <a:ext cx="6455044" cy="738664"/>
          </a:xfrm>
          <a:prstGeom prst="rect">
            <a:avLst/>
          </a:prstGeom>
          <a:noFill/>
        </p:spPr>
        <p:txBody>
          <a:bodyPr wrap="square">
            <a:spAutoFit/>
          </a:bodyPr>
          <a:lstStyle/>
          <a:p>
            <a:r>
              <a:rPr lang="en-US" altLang="zh-CN" sz="1400" dirty="0"/>
              <a:t>#1: </a:t>
            </a:r>
            <a:r>
              <a:rPr lang="zh-CN" altLang="en-US" sz="1400" dirty="0"/>
              <a:t>github.com/</a:t>
            </a:r>
            <a:r>
              <a:rPr lang="en-US" altLang="zh-CN" sz="1400" dirty="0" err="1"/>
              <a:t>LoSealL</a:t>
            </a:r>
            <a:r>
              <a:rPr lang="en-US" altLang="zh-CN" sz="1400" dirty="0"/>
              <a:t>/</a:t>
            </a:r>
            <a:r>
              <a:rPr lang="en-US" altLang="zh-CN" sz="1400" dirty="0" err="1"/>
              <a:t>VideoSuperResolution</a:t>
            </a:r>
            <a:endParaRPr lang="en-US" altLang="zh-CN" sz="1400" dirty="0"/>
          </a:p>
          <a:p>
            <a:r>
              <a:rPr lang="en-US" sz="1400" dirty="0"/>
              <a:t>#2: </a:t>
            </a:r>
            <a:r>
              <a:rPr lang="zh-CN" altLang="en-US" sz="1400" dirty="0"/>
              <a:t>github.com/</a:t>
            </a:r>
            <a:r>
              <a:rPr lang="en-US" sz="1400" dirty="0" err="1"/>
              <a:t>rawmarshmellows</a:t>
            </a:r>
            <a:r>
              <a:rPr lang="en-US" sz="1400" dirty="0"/>
              <a:t>/pytorch-unet-resnet-50-encoder</a:t>
            </a:r>
          </a:p>
          <a:p>
            <a:r>
              <a:rPr lang="en-US" sz="1400" dirty="0"/>
              <a:t>#3: </a:t>
            </a:r>
            <a:r>
              <a:rPr lang="zh-CN" altLang="en-US" sz="1400" dirty="0"/>
              <a:t>github.com/</a:t>
            </a:r>
            <a:r>
              <a:rPr lang="en-US" altLang="zh-CN" sz="1400" dirty="0" err="1"/>
              <a:t>b</a:t>
            </a:r>
            <a:r>
              <a:rPr lang="en-US" sz="1400" dirty="0" err="1"/>
              <a:t>ayesiains</a:t>
            </a:r>
            <a:r>
              <a:rPr lang="en-US" sz="1400" dirty="0"/>
              <a:t>/</a:t>
            </a:r>
            <a:r>
              <a:rPr lang="en-US" sz="1400" dirty="0" err="1"/>
              <a:t>nflow</a:t>
            </a:r>
            <a:endParaRPr lang="en-US" sz="1400" dirty="0"/>
          </a:p>
        </p:txBody>
      </p:sp>
      <p:pic>
        <p:nvPicPr>
          <p:cNvPr id="21" name="图片 20">
            <a:extLst>
              <a:ext uri="{FF2B5EF4-FFF2-40B4-BE49-F238E27FC236}">
                <a16:creationId xmlns:a16="http://schemas.microsoft.com/office/drawing/2014/main" id="{B749D2EC-69D8-4BDB-98C8-06189148A27F}"/>
              </a:ext>
            </a:extLst>
          </p:cNvPr>
          <p:cNvPicPr>
            <a:picLocks noChangeAspect="1"/>
          </p:cNvPicPr>
          <p:nvPr/>
        </p:nvPicPr>
        <p:blipFill rotWithShape="1">
          <a:blip r:embed="rId3"/>
          <a:srcRect b="65240"/>
          <a:stretch/>
        </p:blipFill>
        <p:spPr>
          <a:xfrm>
            <a:off x="1055557" y="3695098"/>
            <a:ext cx="5264149" cy="1705202"/>
          </a:xfrm>
          <a:prstGeom prst="rect">
            <a:avLst/>
          </a:prstGeom>
        </p:spPr>
      </p:pic>
      <p:pic>
        <p:nvPicPr>
          <p:cNvPr id="22" name="图片 21">
            <a:extLst>
              <a:ext uri="{FF2B5EF4-FFF2-40B4-BE49-F238E27FC236}">
                <a16:creationId xmlns:a16="http://schemas.microsoft.com/office/drawing/2014/main" id="{1B6281FD-B9F5-4440-B504-CC150DAD0F5D}"/>
              </a:ext>
            </a:extLst>
          </p:cNvPr>
          <p:cNvPicPr>
            <a:picLocks noChangeAspect="1"/>
          </p:cNvPicPr>
          <p:nvPr/>
        </p:nvPicPr>
        <p:blipFill rotWithShape="1">
          <a:blip r:embed="rId3"/>
          <a:srcRect t="39059" b="31945"/>
          <a:stretch/>
        </p:blipFill>
        <p:spPr>
          <a:xfrm>
            <a:off x="6616922" y="2154505"/>
            <a:ext cx="5260637" cy="1421489"/>
          </a:xfrm>
          <a:prstGeom prst="rect">
            <a:avLst/>
          </a:prstGeom>
        </p:spPr>
      </p:pic>
      <p:pic>
        <p:nvPicPr>
          <p:cNvPr id="23" name="图片 22">
            <a:extLst>
              <a:ext uri="{FF2B5EF4-FFF2-40B4-BE49-F238E27FC236}">
                <a16:creationId xmlns:a16="http://schemas.microsoft.com/office/drawing/2014/main" id="{7363DF05-F5D3-48C7-ADE6-E7A35B3D8DD6}"/>
              </a:ext>
            </a:extLst>
          </p:cNvPr>
          <p:cNvPicPr>
            <a:picLocks noChangeAspect="1"/>
          </p:cNvPicPr>
          <p:nvPr/>
        </p:nvPicPr>
        <p:blipFill rotWithShape="1">
          <a:blip r:embed="rId3"/>
          <a:srcRect t="73752"/>
          <a:stretch/>
        </p:blipFill>
        <p:spPr>
          <a:xfrm>
            <a:off x="6576814" y="4850362"/>
            <a:ext cx="5280691" cy="1291691"/>
          </a:xfrm>
          <a:prstGeom prst="rect">
            <a:avLst/>
          </a:prstGeom>
        </p:spPr>
      </p:pic>
      <p:sp>
        <p:nvSpPr>
          <p:cNvPr id="24" name="文本框 23">
            <a:extLst>
              <a:ext uri="{FF2B5EF4-FFF2-40B4-BE49-F238E27FC236}">
                <a16:creationId xmlns:a16="http://schemas.microsoft.com/office/drawing/2014/main" id="{04157B7E-778B-4F02-ADC7-6098EFF87311}"/>
              </a:ext>
            </a:extLst>
          </p:cNvPr>
          <p:cNvSpPr txBox="1"/>
          <p:nvPr/>
        </p:nvSpPr>
        <p:spPr>
          <a:xfrm>
            <a:off x="694239" y="3778867"/>
            <a:ext cx="417102" cy="369332"/>
          </a:xfrm>
          <a:prstGeom prst="rect">
            <a:avLst/>
          </a:prstGeom>
          <a:noFill/>
        </p:spPr>
        <p:txBody>
          <a:bodyPr wrap="none" rtlCol="0">
            <a:spAutoFit/>
          </a:bodyPr>
          <a:lstStyle/>
          <a:p>
            <a:r>
              <a:rPr lang="en-US" dirty="0"/>
              <a:t>#1</a:t>
            </a:r>
          </a:p>
        </p:txBody>
      </p:sp>
      <p:sp>
        <p:nvSpPr>
          <p:cNvPr id="25" name="文本框 24">
            <a:extLst>
              <a:ext uri="{FF2B5EF4-FFF2-40B4-BE49-F238E27FC236}">
                <a16:creationId xmlns:a16="http://schemas.microsoft.com/office/drawing/2014/main" id="{B3A7F34C-868E-4064-A867-493EC351FEC9}"/>
              </a:ext>
            </a:extLst>
          </p:cNvPr>
          <p:cNvSpPr txBox="1"/>
          <p:nvPr/>
        </p:nvSpPr>
        <p:spPr>
          <a:xfrm>
            <a:off x="700583" y="4601777"/>
            <a:ext cx="417102" cy="369332"/>
          </a:xfrm>
          <a:prstGeom prst="rect">
            <a:avLst/>
          </a:prstGeom>
          <a:noFill/>
        </p:spPr>
        <p:txBody>
          <a:bodyPr wrap="none" rtlCol="0">
            <a:spAutoFit/>
          </a:bodyPr>
          <a:lstStyle/>
          <a:p>
            <a:r>
              <a:rPr lang="en-US" dirty="0"/>
              <a:t>#2</a:t>
            </a:r>
          </a:p>
        </p:txBody>
      </p:sp>
      <p:sp>
        <p:nvSpPr>
          <p:cNvPr id="26" name="文本框 25">
            <a:extLst>
              <a:ext uri="{FF2B5EF4-FFF2-40B4-BE49-F238E27FC236}">
                <a16:creationId xmlns:a16="http://schemas.microsoft.com/office/drawing/2014/main" id="{CE17B787-6454-4598-9A7C-63902058C112}"/>
              </a:ext>
            </a:extLst>
          </p:cNvPr>
          <p:cNvSpPr txBox="1"/>
          <p:nvPr/>
        </p:nvSpPr>
        <p:spPr>
          <a:xfrm>
            <a:off x="695066" y="5068260"/>
            <a:ext cx="417102" cy="369332"/>
          </a:xfrm>
          <a:prstGeom prst="rect">
            <a:avLst/>
          </a:prstGeom>
          <a:noFill/>
        </p:spPr>
        <p:txBody>
          <a:bodyPr wrap="none" rtlCol="0">
            <a:spAutoFit/>
          </a:bodyPr>
          <a:lstStyle/>
          <a:p>
            <a:r>
              <a:rPr lang="en-US" dirty="0"/>
              <a:t>#3</a:t>
            </a:r>
          </a:p>
        </p:txBody>
      </p:sp>
    </p:spTree>
    <p:extLst>
      <p:ext uri="{BB962C8B-B14F-4D97-AF65-F5344CB8AC3E}">
        <p14:creationId xmlns:p14="http://schemas.microsoft.com/office/powerpoint/2010/main" val="10438998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3934D40-8399-42D5-B614-ABABA0F055E6}"/>
              </a:ext>
            </a:extLst>
          </p:cNvPr>
          <p:cNvSpPr>
            <a:spLocks noGrp="1"/>
          </p:cNvSpPr>
          <p:nvPr>
            <p:ph type="title"/>
          </p:nvPr>
        </p:nvSpPr>
        <p:spPr/>
        <p:txBody>
          <a:bodyPr/>
          <a:lstStyle/>
          <a:p>
            <a:r>
              <a:rPr lang="en-US" dirty="0"/>
              <a:t>Mock </a:t>
            </a:r>
            <a:r>
              <a:rPr lang="en-US" altLang="zh-CN" dirty="0"/>
              <a:t>G</a:t>
            </a:r>
            <a:r>
              <a:rPr lang="en-US" dirty="0"/>
              <a:t>eneration</a:t>
            </a:r>
          </a:p>
        </p:txBody>
      </p:sp>
      <p:sp>
        <p:nvSpPr>
          <p:cNvPr id="3" name="内容占位符 2">
            <a:extLst>
              <a:ext uri="{FF2B5EF4-FFF2-40B4-BE49-F238E27FC236}">
                <a16:creationId xmlns:a16="http://schemas.microsoft.com/office/drawing/2014/main" id="{E5735391-1B85-405C-B42E-7F8920289F07}"/>
              </a:ext>
            </a:extLst>
          </p:cNvPr>
          <p:cNvSpPr>
            <a:spLocks noGrp="1"/>
          </p:cNvSpPr>
          <p:nvPr>
            <p:ph idx="1"/>
          </p:nvPr>
        </p:nvSpPr>
        <p:spPr/>
        <p:txBody>
          <a:bodyPr/>
          <a:lstStyle/>
          <a:p>
            <a:r>
              <a:rPr lang="en-US" altLang="zh-CN" dirty="0"/>
              <a:t>Find all writes to </a:t>
            </a:r>
            <a:r>
              <a:rPr lang="en-US" altLang="zh-CN" b="1" i="1" dirty="0">
                <a:solidFill>
                  <a:srgbClr val="C00000"/>
                </a:solidFill>
              </a:rPr>
              <a:t>final state</a:t>
            </a:r>
          </a:p>
          <a:p>
            <a:pPr lvl="1"/>
            <a:r>
              <a:rPr lang="en-US" altLang="zh-CN" dirty="0"/>
              <a:t>Traverse </a:t>
            </a:r>
            <a:r>
              <a:rPr lang="en-US" altLang="zh-CN" dirty="0" err="1"/>
              <a:t>RefGraph</a:t>
            </a:r>
            <a:r>
              <a:rPr lang="en-US" altLang="zh-CN" dirty="0"/>
              <a:t> with </a:t>
            </a:r>
            <a:r>
              <a:rPr lang="en-US" dirty="0"/>
              <a:t>only </a:t>
            </a:r>
            <a:r>
              <a:rPr lang="en-US" b="1" i="1" u="sng" dirty="0">
                <a:solidFill>
                  <a:srgbClr val="C00000"/>
                </a:solidFill>
              </a:rPr>
              <a:t>reference on last version</a:t>
            </a:r>
            <a:r>
              <a:rPr lang="en-US" i="1" dirty="0">
                <a:solidFill>
                  <a:srgbClr val="C00000"/>
                </a:solidFill>
              </a:rPr>
              <a:t> </a:t>
            </a:r>
            <a:r>
              <a:rPr lang="en-US" dirty="0"/>
              <a:t>as edge</a:t>
            </a:r>
          </a:p>
          <a:p>
            <a:pPr lvl="1"/>
            <a:r>
              <a:rPr lang="en-US" dirty="0"/>
              <a:t>Together with </a:t>
            </a:r>
            <a:r>
              <a:rPr lang="en-US" b="1" i="1" u="sng" dirty="0">
                <a:solidFill>
                  <a:srgbClr val="C00000"/>
                </a:solidFill>
              </a:rPr>
              <a:t>in-place update of initial state</a:t>
            </a:r>
          </a:p>
        </p:txBody>
      </p:sp>
      <p:sp>
        <p:nvSpPr>
          <p:cNvPr id="4" name="灯片编号占位符 3">
            <a:extLst>
              <a:ext uri="{FF2B5EF4-FFF2-40B4-BE49-F238E27FC236}">
                <a16:creationId xmlns:a16="http://schemas.microsoft.com/office/drawing/2014/main" id="{FDAC19E2-5083-4CBB-BF51-028B1B5C885B}"/>
              </a:ext>
            </a:extLst>
          </p:cNvPr>
          <p:cNvSpPr>
            <a:spLocks noGrp="1"/>
          </p:cNvSpPr>
          <p:nvPr>
            <p:ph type="sldNum" sz="quarter" idx="4"/>
          </p:nvPr>
        </p:nvSpPr>
        <p:spPr>
          <a:xfrm>
            <a:off x="11778342" y="6618588"/>
            <a:ext cx="1066800" cy="206049"/>
          </a:xfrm>
        </p:spPr>
        <p:txBody>
          <a:bodyPr/>
          <a:lstStyle/>
          <a:p>
            <a:fld id="{A20E5029-513D-4C5A-B99E-82F8E1FDD8A9}" type="slidenum">
              <a:rPr lang="en-US" smtClean="0"/>
              <a:t>30</a:t>
            </a:fld>
            <a:endParaRPr lang="en-US"/>
          </a:p>
        </p:txBody>
      </p:sp>
      <p:sp>
        <p:nvSpPr>
          <p:cNvPr id="35" name="文本框 34">
            <a:extLst>
              <a:ext uri="{FF2B5EF4-FFF2-40B4-BE49-F238E27FC236}">
                <a16:creationId xmlns:a16="http://schemas.microsoft.com/office/drawing/2014/main" id="{3A4FA09A-A33D-4041-A3B8-63DD7698FBB3}"/>
              </a:ext>
            </a:extLst>
          </p:cNvPr>
          <p:cNvSpPr txBox="1"/>
          <p:nvPr/>
        </p:nvSpPr>
        <p:spPr>
          <a:xfrm>
            <a:off x="7134261" y="3256226"/>
            <a:ext cx="4524339" cy="2595634"/>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bIns="252000" anchor="ctr" anchorCtr="1">
            <a:noAutofit/>
          </a:bodyPr>
          <a:lstStyle/>
          <a:p>
            <a:pPr>
              <a:lnSpc>
                <a:spcPct val="150000"/>
              </a:lnSpc>
            </a:pPr>
            <a:r>
              <a:rPr lang="en-US" sz="2000" b="0" dirty="0">
                <a:solidFill>
                  <a:srgbClr val="0000FF"/>
                </a:solidFill>
                <a:effectLst/>
                <a:latin typeface="Consolas" panose="020B0609020204030204" pitchFamily="49" charset="0"/>
              </a:rPr>
              <a:t>def</a:t>
            </a:r>
            <a:r>
              <a:rPr lang="en-US" sz="2000" b="0" dirty="0">
                <a:solidFill>
                  <a:srgbClr val="3B3B3B"/>
                </a:solidFill>
                <a:effectLst/>
                <a:latin typeface="Consolas" panose="020B0609020204030204" pitchFamily="49" charset="0"/>
              </a:rPr>
              <a:t> </a:t>
            </a:r>
            <a:r>
              <a:rPr lang="en-US" sz="2000" b="0" dirty="0" err="1">
                <a:solidFill>
                  <a:srgbClr val="795E26"/>
                </a:solidFill>
                <a:effectLst/>
                <a:latin typeface="Consolas" panose="020B0609020204030204" pitchFamily="49" charset="0"/>
              </a:rPr>
              <a:t>mock_f</a:t>
            </a:r>
            <a:r>
              <a:rPr lang="en-US" sz="2000" b="0" dirty="0">
                <a:solidFill>
                  <a:srgbClr val="3B3B3B"/>
                </a:solidFill>
                <a:effectLst/>
                <a:latin typeface="Consolas" panose="020B0609020204030204" pitchFamily="49" charset="0"/>
              </a:rPr>
              <a:t>(</a:t>
            </a:r>
            <a:r>
              <a:rPr lang="en-US" sz="2000" b="0" dirty="0">
                <a:solidFill>
                  <a:srgbClr val="001080"/>
                </a:solidFill>
                <a:effectLst/>
                <a:latin typeface="Consolas" panose="020B0609020204030204" pitchFamily="49" charset="0"/>
              </a:rPr>
              <a:t>x</a:t>
            </a:r>
            <a:r>
              <a:rPr lang="en-US" sz="2000" b="0" dirty="0">
                <a:solidFill>
                  <a:srgbClr val="3B3B3B"/>
                </a:solidFill>
                <a:effectLst/>
                <a:latin typeface="Consolas" panose="020B0609020204030204" pitchFamily="49" charset="0"/>
              </a:rPr>
              <a:t>, </a:t>
            </a:r>
            <a:r>
              <a:rPr lang="en-US" sz="2000" b="0" dirty="0">
                <a:solidFill>
                  <a:srgbClr val="001080"/>
                </a:solidFill>
                <a:effectLst/>
                <a:latin typeface="Consolas" panose="020B0609020204030204" pitchFamily="49" charset="0"/>
              </a:rPr>
              <a:t>y</a:t>
            </a:r>
            <a:r>
              <a:rPr lang="en-US" sz="2000" b="0" dirty="0">
                <a:solidFill>
                  <a:srgbClr val="3B3B3B"/>
                </a:solidFill>
                <a:effectLst/>
                <a:latin typeface="Consolas" panose="020B0609020204030204" pitchFamily="49" charset="0"/>
              </a:rPr>
              <a:t>):</a:t>
            </a:r>
          </a:p>
          <a:p>
            <a:pPr>
              <a:lnSpc>
                <a:spcPct val="150000"/>
              </a:lnSpc>
            </a:pPr>
            <a:r>
              <a:rPr lang="en-US" sz="2000" b="0" dirty="0">
                <a:solidFill>
                  <a:srgbClr val="001080"/>
                </a:solidFill>
                <a:effectLst/>
                <a:latin typeface="Consolas" panose="020B0609020204030204" pitchFamily="49" charset="0"/>
              </a:rPr>
              <a:t>  sn2</a:t>
            </a:r>
            <a:r>
              <a:rPr lang="en-US" sz="2000" b="0" dirty="0">
                <a:solidFill>
                  <a:srgbClr val="3B3B3B"/>
                </a:solidFill>
                <a:effectLst/>
                <a:latin typeface="Consolas" panose="020B0609020204030204" pitchFamily="49" charset="0"/>
              </a:rPr>
              <a:t>,</a:t>
            </a:r>
            <a:r>
              <a:rPr lang="en-US" sz="2000" b="0" dirty="0">
                <a:solidFill>
                  <a:srgbClr val="001080"/>
                </a:solidFill>
                <a:effectLst/>
                <a:latin typeface="Consolas" panose="020B0609020204030204" pitchFamily="49" charset="0"/>
              </a:rPr>
              <a:t>sn4</a:t>
            </a:r>
            <a:r>
              <a:rPr lang="en-US" sz="2000" b="0" dirty="0">
                <a:solidFill>
                  <a:srgbClr val="3B3B3B"/>
                </a:solidFill>
                <a:effectLst/>
                <a:latin typeface="Consolas" panose="020B0609020204030204" pitchFamily="49" charset="0"/>
              </a:rPr>
              <a:t> </a:t>
            </a:r>
            <a:r>
              <a:rPr lang="en-US" sz="2000" b="0" dirty="0">
                <a:solidFill>
                  <a:srgbClr val="000000"/>
                </a:solidFill>
                <a:effectLst/>
                <a:latin typeface="Consolas" panose="020B0609020204030204" pitchFamily="49" charset="0"/>
              </a:rPr>
              <a:t>=</a:t>
            </a:r>
            <a:r>
              <a:rPr lang="en-US" sz="2000" b="0" dirty="0">
                <a:solidFill>
                  <a:srgbClr val="3B3B3B"/>
                </a:solidFill>
                <a:effectLst/>
                <a:latin typeface="Consolas" panose="020B0609020204030204" pitchFamily="49" charset="0"/>
              </a:rPr>
              <a:t> </a:t>
            </a:r>
            <a:r>
              <a:rPr lang="en-US" sz="2000" b="0" dirty="0" err="1">
                <a:solidFill>
                  <a:srgbClr val="3B3B3B"/>
                </a:solidFill>
                <a:effectLst/>
                <a:latin typeface="Consolas" panose="020B0609020204030204" pitchFamily="49" charset="0"/>
              </a:rPr>
              <a:t>run_graph</a:t>
            </a:r>
            <a:r>
              <a:rPr lang="en-US" sz="2000" b="0" dirty="0">
                <a:solidFill>
                  <a:srgbClr val="3B3B3B"/>
                </a:solidFill>
                <a:effectLst/>
                <a:latin typeface="Consolas" panose="020B0609020204030204" pitchFamily="49" charset="0"/>
              </a:rPr>
              <a:t>(x[</a:t>
            </a:r>
            <a:r>
              <a:rPr lang="en-US" sz="2000" b="0" dirty="0">
                <a:solidFill>
                  <a:srgbClr val="098658"/>
                </a:solidFill>
                <a:effectLst/>
                <a:latin typeface="Consolas" panose="020B0609020204030204" pitchFamily="49" charset="0"/>
              </a:rPr>
              <a:t>0</a:t>
            </a:r>
            <a:r>
              <a:rPr lang="en-US" sz="2000" b="0" dirty="0">
                <a:solidFill>
                  <a:srgbClr val="3B3B3B"/>
                </a:solidFill>
                <a:effectLst/>
                <a:latin typeface="Consolas" panose="020B0609020204030204" pitchFamily="49" charset="0"/>
              </a:rPr>
              <a:t>],y)</a:t>
            </a:r>
          </a:p>
          <a:p>
            <a:pPr>
              <a:lnSpc>
                <a:spcPct val="150000"/>
              </a:lnSpc>
            </a:pPr>
            <a:r>
              <a:rPr lang="en-US" sz="2000" b="0" dirty="0">
                <a:solidFill>
                  <a:srgbClr val="001080"/>
                </a:solidFill>
                <a:effectLst/>
                <a:latin typeface="Consolas" panose="020B0609020204030204" pitchFamily="49" charset="0"/>
              </a:rPr>
              <a:t>  a</a:t>
            </a:r>
            <a:r>
              <a:rPr lang="en-US" sz="2000" b="0" dirty="0">
                <a:solidFill>
                  <a:srgbClr val="3B3B3B"/>
                </a:solidFill>
                <a:effectLst/>
                <a:latin typeface="Consolas" panose="020B0609020204030204" pitchFamily="49" charset="0"/>
              </a:rPr>
              <a:t> </a:t>
            </a:r>
            <a:r>
              <a:rPr lang="en-US" sz="2000" b="0" dirty="0">
                <a:solidFill>
                  <a:srgbClr val="000000"/>
                </a:solidFill>
                <a:effectLst/>
                <a:latin typeface="Consolas" panose="020B0609020204030204" pitchFamily="49" charset="0"/>
              </a:rPr>
              <a:t>=</a:t>
            </a:r>
            <a:r>
              <a:rPr lang="en-US" sz="2000" dirty="0">
                <a:solidFill>
                  <a:srgbClr val="3B3B3B"/>
                </a:solidFill>
                <a:latin typeface="Consolas" panose="020B0609020204030204" pitchFamily="49" charset="0"/>
              </a:rPr>
              <a:t> tuple</a:t>
            </a:r>
            <a:r>
              <a:rPr lang="en-US" sz="2000" b="0" dirty="0">
                <a:solidFill>
                  <a:srgbClr val="3B3B3B"/>
                </a:solidFill>
                <a:effectLst/>
                <a:latin typeface="Consolas" panose="020B0609020204030204" pitchFamily="49" charset="0"/>
              </a:rPr>
              <a:t>(</a:t>
            </a:r>
            <a:r>
              <a:rPr lang="en-US" sz="2000" b="0" dirty="0">
                <a:solidFill>
                  <a:srgbClr val="001080"/>
                </a:solidFill>
                <a:effectLst/>
                <a:latin typeface="Consolas" panose="020B0609020204030204" pitchFamily="49" charset="0"/>
              </a:rPr>
              <a:t>sn2</a:t>
            </a:r>
            <a:r>
              <a:rPr lang="en-US" sz="2000" b="0" dirty="0">
                <a:solidFill>
                  <a:srgbClr val="3B3B3B"/>
                </a:solidFill>
                <a:effectLst/>
                <a:latin typeface="Consolas" panose="020B0609020204030204" pitchFamily="49" charset="0"/>
              </a:rPr>
              <a:t>, </a:t>
            </a:r>
            <a:r>
              <a:rPr lang="en-US" sz="2000" b="0" dirty="0">
                <a:solidFill>
                  <a:srgbClr val="001080"/>
                </a:solidFill>
                <a:effectLst/>
                <a:latin typeface="Consolas" panose="020B0609020204030204" pitchFamily="49" charset="0"/>
              </a:rPr>
              <a:t>sn4</a:t>
            </a:r>
            <a:r>
              <a:rPr lang="en-US" sz="2000" b="0" dirty="0">
                <a:solidFill>
                  <a:srgbClr val="3B3B3B"/>
                </a:solidFill>
                <a:effectLst/>
                <a:latin typeface="Consolas" panose="020B0609020204030204" pitchFamily="49" charset="0"/>
              </a:rPr>
              <a:t>) # SN5</a:t>
            </a:r>
          </a:p>
          <a:p>
            <a:pPr>
              <a:lnSpc>
                <a:spcPct val="150000"/>
              </a:lnSpc>
            </a:pPr>
            <a:r>
              <a:rPr lang="en-US" sz="2000" b="0" dirty="0">
                <a:solidFill>
                  <a:srgbClr val="3B3B3B"/>
                </a:solidFill>
                <a:effectLst/>
                <a:latin typeface="Consolas" panose="020B0609020204030204" pitchFamily="49" charset="0"/>
              </a:rPr>
              <a:t>  </a:t>
            </a:r>
            <a:r>
              <a:rPr lang="en-US" sz="2000" b="0" dirty="0" err="1">
                <a:solidFill>
                  <a:srgbClr val="3B3B3B"/>
                </a:solidFill>
                <a:effectLst/>
                <a:latin typeface="Consolas" panose="020B0609020204030204" pitchFamily="49" charset="0"/>
              </a:rPr>
              <a:t>inplace_upd</a:t>
            </a:r>
            <a:r>
              <a:rPr lang="en-US" sz="2000" b="0" dirty="0">
                <a:solidFill>
                  <a:srgbClr val="3B3B3B"/>
                </a:solidFill>
                <a:effectLst/>
                <a:latin typeface="Consolas" panose="020B0609020204030204" pitchFamily="49" charset="0"/>
              </a:rPr>
              <a:t>(x[</a:t>
            </a:r>
            <a:r>
              <a:rPr lang="en-US" sz="2000" b="0" dirty="0">
                <a:solidFill>
                  <a:srgbClr val="098658"/>
                </a:solidFill>
                <a:effectLst/>
                <a:latin typeface="Consolas" panose="020B0609020204030204" pitchFamily="49" charset="0"/>
              </a:rPr>
              <a:t>0</a:t>
            </a:r>
            <a:r>
              <a:rPr lang="en-US" sz="2000" b="0" dirty="0">
                <a:solidFill>
                  <a:srgbClr val="3B3B3B"/>
                </a:solidFill>
                <a:effectLst/>
                <a:latin typeface="Consolas" panose="020B0609020204030204" pitchFamily="49" charset="0"/>
              </a:rPr>
              <a:t>],</a:t>
            </a:r>
            <a:r>
              <a:rPr lang="en-US" sz="2000" b="0" dirty="0">
                <a:solidFill>
                  <a:srgbClr val="001080"/>
                </a:solidFill>
                <a:effectLst/>
                <a:latin typeface="Consolas" panose="020B0609020204030204" pitchFamily="49" charset="0"/>
              </a:rPr>
              <a:t>sn2</a:t>
            </a:r>
            <a:r>
              <a:rPr lang="en-US" sz="2000" b="0" dirty="0">
                <a:solidFill>
                  <a:srgbClr val="3B3B3B"/>
                </a:solidFill>
                <a:effectLst/>
                <a:latin typeface="Consolas" panose="020B0609020204030204" pitchFamily="49" charset="0"/>
              </a:rPr>
              <a:t>) # SN2</a:t>
            </a:r>
          </a:p>
          <a:p>
            <a:pPr>
              <a:lnSpc>
                <a:spcPct val="150000"/>
              </a:lnSpc>
            </a:pPr>
            <a:r>
              <a:rPr lang="en-US" sz="2000" b="0" dirty="0">
                <a:solidFill>
                  <a:srgbClr val="3B3B3B"/>
                </a:solidFill>
                <a:effectLst/>
                <a:latin typeface="Consolas" panose="020B0609020204030204" pitchFamily="49" charset="0"/>
              </a:rPr>
              <a:t>  </a:t>
            </a:r>
            <a:r>
              <a:rPr lang="en-US" sz="2000" b="0" dirty="0" err="1">
                <a:solidFill>
                  <a:srgbClr val="3B3B3B"/>
                </a:solidFill>
                <a:effectLst/>
                <a:latin typeface="Consolas" panose="020B0609020204030204" pitchFamily="49" charset="0"/>
              </a:rPr>
              <a:t>inplace_upd</a:t>
            </a:r>
            <a:r>
              <a:rPr lang="en-US" sz="2000" b="0" dirty="0">
                <a:solidFill>
                  <a:srgbClr val="3B3B3B"/>
                </a:solidFill>
                <a:effectLst/>
                <a:latin typeface="Consolas" panose="020B0609020204030204" pitchFamily="49" charset="0"/>
              </a:rPr>
              <a:t>(x,[</a:t>
            </a:r>
            <a:r>
              <a:rPr lang="en-US" sz="2000" b="0" dirty="0">
                <a:solidFill>
                  <a:srgbClr val="001080"/>
                </a:solidFill>
                <a:effectLst/>
                <a:latin typeface="Consolas" panose="020B0609020204030204" pitchFamily="49" charset="0"/>
              </a:rPr>
              <a:t>sn2</a:t>
            </a:r>
            <a:r>
              <a:rPr lang="en-US" sz="2000" b="0" dirty="0">
                <a:solidFill>
                  <a:srgbClr val="3B3B3B"/>
                </a:solidFill>
                <a:effectLst/>
                <a:latin typeface="Consolas" panose="020B0609020204030204" pitchFamily="49" charset="0"/>
              </a:rPr>
              <a:t>,</a:t>
            </a:r>
            <a:r>
              <a:rPr lang="en-US" sz="2000" b="0" dirty="0">
                <a:solidFill>
                  <a:srgbClr val="001080"/>
                </a:solidFill>
                <a:effectLst/>
                <a:latin typeface="Consolas" panose="020B0609020204030204" pitchFamily="49" charset="0"/>
              </a:rPr>
              <a:t>sn4]</a:t>
            </a:r>
            <a:r>
              <a:rPr lang="en-US" sz="2000" b="0" dirty="0">
                <a:solidFill>
                  <a:srgbClr val="3B3B3B"/>
                </a:solidFill>
                <a:effectLst/>
                <a:latin typeface="Consolas" panose="020B0609020204030204" pitchFamily="49" charset="0"/>
              </a:rPr>
              <a:t>) #SN1</a:t>
            </a:r>
          </a:p>
        </p:txBody>
      </p:sp>
      <p:sp>
        <p:nvSpPr>
          <p:cNvPr id="36" name="箭头: 右 35">
            <a:extLst>
              <a:ext uri="{FF2B5EF4-FFF2-40B4-BE49-F238E27FC236}">
                <a16:creationId xmlns:a16="http://schemas.microsoft.com/office/drawing/2014/main" id="{42A95F5D-C07F-4653-8F85-EFD8CD4B560E}"/>
              </a:ext>
            </a:extLst>
          </p:cNvPr>
          <p:cNvSpPr/>
          <p:nvPr/>
        </p:nvSpPr>
        <p:spPr>
          <a:xfrm>
            <a:off x="6226201" y="4299853"/>
            <a:ext cx="630485" cy="53543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9" name="文本框 38">
            <a:extLst>
              <a:ext uri="{FF2B5EF4-FFF2-40B4-BE49-F238E27FC236}">
                <a16:creationId xmlns:a16="http://schemas.microsoft.com/office/drawing/2014/main" id="{7854F55B-978F-457B-B5A9-78BFCCF6D158}"/>
              </a:ext>
            </a:extLst>
          </p:cNvPr>
          <p:cNvSpPr txBox="1"/>
          <p:nvPr/>
        </p:nvSpPr>
        <p:spPr>
          <a:xfrm>
            <a:off x="9202189" y="232465"/>
            <a:ext cx="2881878" cy="1793890"/>
          </a:xfrm>
          <a:prstGeom prst="roundRect">
            <a:avLst/>
          </a:prstGeom>
          <a:solidFill>
            <a:srgbClr val="FFFFDD"/>
          </a:solidFill>
          <a:ln>
            <a:solidFill>
              <a:schemeClr val="tx1"/>
            </a:solidFill>
          </a:ln>
        </p:spPr>
        <p:txBody>
          <a:bodyPr wrap="none" bIns="46800">
            <a:spAutoFit/>
          </a:bodyPr>
          <a:lstStyle/>
          <a:p>
            <a:r>
              <a:rPr lang="en-US" sz="2000" b="0" dirty="0">
                <a:solidFill>
                  <a:srgbClr val="0000FF"/>
                </a:solidFill>
                <a:effectLst/>
                <a:latin typeface="Consolas" panose="020B0609020204030204" pitchFamily="49" charset="0"/>
              </a:rPr>
              <a:t>def</a:t>
            </a:r>
            <a:r>
              <a:rPr lang="en-US" sz="2000" b="0" dirty="0">
                <a:solidFill>
                  <a:srgbClr val="3B3B3B"/>
                </a:solidFill>
                <a:effectLst/>
                <a:latin typeface="Consolas" panose="020B0609020204030204" pitchFamily="49" charset="0"/>
              </a:rPr>
              <a:t> </a:t>
            </a:r>
            <a:r>
              <a:rPr lang="en-US" sz="2000" b="0" dirty="0">
                <a:solidFill>
                  <a:srgbClr val="795E26"/>
                </a:solidFill>
                <a:effectLst/>
                <a:latin typeface="Consolas" panose="020B0609020204030204" pitchFamily="49" charset="0"/>
              </a:rPr>
              <a:t>f</a:t>
            </a:r>
            <a:r>
              <a:rPr lang="en-US" sz="2000" b="0" dirty="0">
                <a:solidFill>
                  <a:srgbClr val="3B3B3B"/>
                </a:solidFill>
                <a:effectLst/>
                <a:latin typeface="Consolas" panose="020B0609020204030204" pitchFamily="49" charset="0"/>
              </a:rPr>
              <a:t>(</a:t>
            </a:r>
            <a:r>
              <a:rPr lang="en-US" sz="2000" b="0" dirty="0">
                <a:solidFill>
                  <a:srgbClr val="001080"/>
                </a:solidFill>
                <a:effectLst/>
                <a:latin typeface="Consolas" panose="020B0609020204030204" pitchFamily="49" charset="0"/>
              </a:rPr>
              <a:t>x</a:t>
            </a:r>
            <a:r>
              <a:rPr lang="en-US" sz="2000" b="0" dirty="0">
                <a:solidFill>
                  <a:srgbClr val="3B3B3B"/>
                </a:solidFill>
                <a:effectLst/>
                <a:latin typeface="Consolas" panose="020B0609020204030204" pitchFamily="49" charset="0"/>
              </a:rPr>
              <a:t>, </a:t>
            </a:r>
            <a:r>
              <a:rPr lang="en-US" sz="2000" b="0" dirty="0">
                <a:solidFill>
                  <a:srgbClr val="001080"/>
                </a:solidFill>
                <a:effectLst/>
                <a:latin typeface="Consolas" panose="020B0609020204030204" pitchFamily="49" charset="0"/>
              </a:rPr>
              <a:t>y</a:t>
            </a:r>
            <a:r>
              <a:rPr lang="en-US" sz="2000" b="0" dirty="0">
                <a:solidFill>
                  <a:srgbClr val="3B3B3B"/>
                </a:solidFill>
                <a:effectLst/>
                <a:latin typeface="Consolas" panose="020B0609020204030204" pitchFamily="49" charset="0"/>
              </a:rPr>
              <a:t>):</a:t>
            </a:r>
          </a:p>
          <a:p>
            <a:r>
              <a:rPr lang="en-US" sz="2000" dirty="0">
                <a:solidFill>
                  <a:srgbClr val="3B3B3B"/>
                </a:solidFill>
                <a:latin typeface="Consolas" panose="020B0609020204030204" pitchFamily="49" charset="0"/>
              </a:rPr>
              <a:t>  </a:t>
            </a:r>
            <a:r>
              <a:rPr lang="en-US" sz="2000" b="0" dirty="0">
                <a:solidFill>
                  <a:srgbClr val="001080"/>
                </a:solidFill>
                <a:effectLst/>
                <a:latin typeface="Consolas" panose="020B0609020204030204" pitchFamily="49" charset="0"/>
              </a:rPr>
              <a:t>x</a:t>
            </a:r>
            <a:r>
              <a:rPr lang="en-US" sz="2000" b="0" dirty="0">
                <a:solidFill>
                  <a:srgbClr val="3B3B3B"/>
                </a:solidFill>
                <a:effectLst/>
                <a:latin typeface="Consolas" panose="020B0609020204030204" pitchFamily="49" charset="0"/>
              </a:rPr>
              <a:t>[</a:t>
            </a:r>
            <a:r>
              <a:rPr lang="en-US" sz="2000" b="0" dirty="0">
                <a:solidFill>
                  <a:srgbClr val="098658"/>
                </a:solidFill>
                <a:effectLst/>
                <a:latin typeface="Consolas" panose="020B0609020204030204" pitchFamily="49" charset="0"/>
              </a:rPr>
              <a:t>0</a:t>
            </a:r>
            <a:r>
              <a:rPr lang="en-US" sz="2000" b="0" dirty="0">
                <a:solidFill>
                  <a:srgbClr val="3B3B3B"/>
                </a:solidFill>
                <a:effectLst/>
                <a:latin typeface="Consolas" panose="020B0609020204030204" pitchFamily="49" charset="0"/>
              </a:rPr>
              <a:t>] </a:t>
            </a:r>
            <a:r>
              <a:rPr lang="en-US" sz="2000" b="0" dirty="0">
                <a:solidFill>
                  <a:srgbClr val="000000"/>
                </a:solidFill>
                <a:effectLst/>
                <a:latin typeface="Consolas" panose="020B0609020204030204" pitchFamily="49" charset="0"/>
              </a:rPr>
              <a:t>+=</a:t>
            </a:r>
            <a:r>
              <a:rPr lang="en-US" sz="2000" b="0" dirty="0">
                <a:solidFill>
                  <a:srgbClr val="3B3B3B"/>
                </a:solidFill>
                <a:effectLst/>
                <a:latin typeface="Consolas" panose="020B0609020204030204" pitchFamily="49" charset="0"/>
              </a:rPr>
              <a:t> </a:t>
            </a:r>
            <a:r>
              <a:rPr lang="en-US" sz="2000" b="0" dirty="0">
                <a:solidFill>
                  <a:srgbClr val="001080"/>
                </a:solidFill>
                <a:effectLst/>
                <a:latin typeface="Consolas" panose="020B0609020204030204" pitchFamily="49" charset="0"/>
              </a:rPr>
              <a:t>y</a:t>
            </a:r>
          </a:p>
          <a:p>
            <a:r>
              <a:rPr lang="en-US" sz="2000" b="0" dirty="0">
                <a:solidFill>
                  <a:srgbClr val="001080"/>
                </a:solidFill>
                <a:effectLst/>
                <a:latin typeface="Consolas" panose="020B0609020204030204" pitchFamily="49" charset="0"/>
              </a:rPr>
              <a:t>  </a:t>
            </a:r>
            <a:r>
              <a:rPr lang="en-US" sz="2000" b="0" dirty="0" err="1">
                <a:solidFill>
                  <a:srgbClr val="001080"/>
                </a:solidFill>
                <a:effectLst/>
                <a:latin typeface="Consolas" panose="020B0609020204030204" pitchFamily="49" charset="0"/>
              </a:rPr>
              <a:t>x</a:t>
            </a:r>
            <a:r>
              <a:rPr lang="en-US" sz="2000" b="0" dirty="0" err="1">
                <a:solidFill>
                  <a:srgbClr val="3B3B3B"/>
                </a:solidFill>
                <a:effectLst/>
                <a:latin typeface="Consolas" panose="020B0609020204030204" pitchFamily="49" charset="0"/>
              </a:rPr>
              <a:t>.append</a:t>
            </a:r>
            <a:r>
              <a:rPr lang="en-US" sz="2000" b="0" dirty="0">
                <a:solidFill>
                  <a:srgbClr val="3B3B3B"/>
                </a:solidFill>
                <a:effectLst/>
                <a:latin typeface="Consolas" panose="020B0609020204030204" pitchFamily="49" charset="0"/>
              </a:rPr>
              <a:t>(</a:t>
            </a:r>
            <a:r>
              <a:rPr lang="en-US" sz="2000" b="0" dirty="0">
                <a:solidFill>
                  <a:srgbClr val="001080"/>
                </a:solidFill>
                <a:effectLst/>
                <a:latin typeface="Consolas" panose="020B0609020204030204" pitchFamily="49" charset="0"/>
              </a:rPr>
              <a:t>x</a:t>
            </a:r>
            <a:r>
              <a:rPr lang="en-US" sz="2000" b="0" dirty="0">
                <a:solidFill>
                  <a:srgbClr val="3B3B3B"/>
                </a:solidFill>
                <a:effectLst/>
                <a:latin typeface="Consolas" panose="020B0609020204030204" pitchFamily="49" charset="0"/>
              </a:rPr>
              <a:t>[</a:t>
            </a:r>
            <a:r>
              <a:rPr lang="en-US" sz="2000" b="0" dirty="0">
                <a:solidFill>
                  <a:srgbClr val="098658"/>
                </a:solidFill>
                <a:effectLst/>
                <a:latin typeface="Consolas" panose="020B0609020204030204" pitchFamily="49" charset="0"/>
              </a:rPr>
              <a:t>0</a:t>
            </a:r>
            <a:r>
              <a:rPr lang="en-US" sz="2000" b="0" dirty="0">
                <a:solidFill>
                  <a:srgbClr val="3B3B3B"/>
                </a:solidFill>
                <a:effectLst/>
                <a:latin typeface="Consolas" panose="020B0609020204030204" pitchFamily="49" charset="0"/>
              </a:rPr>
              <a:t>]</a:t>
            </a:r>
            <a:r>
              <a:rPr lang="en-US" sz="2000" b="0" dirty="0">
                <a:solidFill>
                  <a:srgbClr val="000000"/>
                </a:solidFill>
                <a:effectLst/>
                <a:latin typeface="Consolas" panose="020B0609020204030204" pitchFamily="49" charset="0"/>
              </a:rPr>
              <a:t>*</a:t>
            </a:r>
            <a:r>
              <a:rPr lang="en-US" sz="2000" b="0" dirty="0">
                <a:solidFill>
                  <a:srgbClr val="001080"/>
                </a:solidFill>
                <a:effectLst/>
                <a:latin typeface="Consolas" panose="020B0609020204030204" pitchFamily="49" charset="0"/>
              </a:rPr>
              <a:t>y</a:t>
            </a:r>
            <a:r>
              <a:rPr lang="en-US" sz="2000" b="0" dirty="0">
                <a:solidFill>
                  <a:srgbClr val="3B3B3B"/>
                </a:solidFill>
                <a:effectLst/>
                <a:latin typeface="Consolas" panose="020B0609020204030204" pitchFamily="49" charset="0"/>
              </a:rPr>
              <a:t>)</a:t>
            </a:r>
          </a:p>
          <a:p>
            <a:r>
              <a:rPr lang="en-US" sz="2000" b="0" dirty="0">
                <a:solidFill>
                  <a:srgbClr val="001080"/>
                </a:solidFill>
                <a:effectLst/>
                <a:latin typeface="Consolas" panose="020B0609020204030204" pitchFamily="49" charset="0"/>
              </a:rPr>
              <a:t>  a</a:t>
            </a:r>
            <a:r>
              <a:rPr lang="en-US" sz="2000" b="0" dirty="0">
                <a:solidFill>
                  <a:srgbClr val="3B3B3B"/>
                </a:solidFill>
                <a:effectLst/>
                <a:latin typeface="Consolas" panose="020B0609020204030204" pitchFamily="49" charset="0"/>
              </a:rPr>
              <a:t> </a:t>
            </a:r>
            <a:r>
              <a:rPr lang="en-US" sz="2000" b="0" dirty="0">
                <a:solidFill>
                  <a:srgbClr val="000000"/>
                </a:solidFill>
                <a:effectLst/>
                <a:latin typeface="Consolas" panose="020B0609020204030204" pitchFamily="49" charset="0"/>
              </a:rPr>
              <a:t>=</a:t>
            </a:r>
            <a:r>
              <a:rPr lang="en-US" sz="2000" b="0" dirty="0">
                <a:solidFill>
                  <a:srgbClr val="3B3B3B"/>
                </a:solidFill>
                <a:effectLst/>
                <a:latin typeface="Consolas" panose="020B0609020204030204" pitchFamily="49" charset="0"/>
              </a:rPr>
              <a:t> </a:t>
            </a:r>
            <a:r>
              <a:rPr lang="en-US" sz="2000" b="0" dirty="0">
                <a:solidFill>
                  <a:srgbClr val="267F99"/>
                </a:solidFill>
                <a:effectLst/>
                <a:latin typeface="Consolas" panose="020B0609020204030204" pitchFamily="49" charset="0"/>
              </a:rPr>
              <a:t>tuple</a:t>
            </a:r>
            <a:r>
              <a:rPr lang="en-US" sz="2000" b="0" dirty="0">
                <a:solidFill>
                  <a:srgbClr val="3B3B3B"/>
                </a:solidFill>
                <a:effectLst/>
                <a:latin typeface="Consolas" panose="020B0609020204030204" pitchFamily="49" charset="0"/>
              </a:rPr>
              <a:t>(</a:t>
            </a:r>
            <a:r>
              <a:rPr lang="en-US" sz="2000" b="0" dirty="0">
                <a:solidFill>
                  <a:srgbClr val="001080"/>
                </a:solidFill>
                <a:effectLst/>
                <a:latin typeface="Consolas" panose="020B0609020204030204" pitchFamily="49" charset="0"/>
              </a:rPr>
              <a:t>x</a:t>
            </a:r>
            <a:r>
              <a:rPr lang="en-US" sz="2000" b="0" dirty="0">
                <a:solidFill>
                  <a:srgbClr val="3B3B3B"/>
                </a:solidFill>
                <a:effectLst/>
                <a:latin typeface="Consolas" panose="020B0609020204030204" pitchFamily="49" charset="0"/>
              </a:rPr>
              <a:t>)</a:t>
            </a:r>
          </a:p>
          <a:p>
            <a:r>
              <a:rPr lang="en-US" sz="2000" b="0" dirty="0">
                <a:solidFill>
                  <a:srgbClr val="3B3B3B"/>
                </a:solidFill>
                <a:effectLst/>
                <a:latin typeface="Consolas" panose="020B0609020204030204" pitchFamily="49" charset="0"/>
              </a:rPr>
              <a:t>  ......</a:t>
            </a:r>
          </a:p>
        </p:txBody>
      </p:sp>
      <p:sp>
        <p:nvSpPr>
          <p:cNvPr id="40" name="文本框 39">
            <a:extLst>
              <a:ext uri="{FF2B5EF4-FFF2-40B4-BE49-F238E27FC236}">
                <a16:creationId xmlns:a16="http://schemas.microsoft.com/office/drawing/2014/main" id="{B84A2D3C-5D0D-4469-8B09-64061C423450}"/>
              </a:ext>
            </a:extLst>
          </p:cNvPr>
          <p:cNvSpPr txBox="1"/>
          <p:nvPr/>
        </p:nvSpPr>
        <p:spPr>
          <a:xfrm>
            <a:off x="9702127" y="2089389"/>
            <a:ext cx="2029979" cy="400110"/>
          </a:xfrm>
          <a:prstGeom prst="rect">
            <a:avLst/>
          </a:prstGeom>
          <a:noFill/>
        </p:spPr>
        <p:txBody>
          <a:bodyPr wrap="none" rtlCol="0">
            <a:spAutoFit/>
          </a:bodyPr>
          <a:lstStyle/>
          <a:p>
            <a:r>
              <a:rPr lang="en-US" sz="2000" dirty="0"/>
              <a:t>The user program</a:t>
            </a:r>
          </a:p>
        </p:txBody>
      </p:sp>
      <p:grpSp>
        <p:nvGrpSpPr>
          <p:cNvPr id="34" name="组合 33">
            <a:extLst>
              <a:ext uri="{FF2B5EF4-FFF2-40B4-BE49-F238E27FC236}">
                <a16:creationId xmlns:a16="http://schemas.microsoft.com/office/drawing/2014/main" id="{78DC120D-69A7-4CF9-A63C-4D19F8A7DC85}"/>
              </a:ext>
            </a:extLst>
          </p:cNvPr>
          <p:cNvGrpSpPr/>
          <p:nvPr/>
        </p:nvGrpSpPr>
        <p:grpSpPr>
          <a:xfrm>
            <a:off x="825463" y="2962874"/>
            <a:ext cx="5423632" cy="3693683"/>
            <a:chOff x="3338699" y="2801821"/>
            <a:chExt cx="5094833" cy="3469759"/>
          </a:xfrm>
        </p:grpSpPr>
        <p:sp>
          <p:nvSpPr>
            <p:cNvPr id="38" name="矩形: 圆角 37">
              <a:extLst>
                <a:ext uri="{FF2B5EF4-FFF2-40B4-BE49-F238E27FC236}">
                  <a16:creationId xmlns:a16="http://schemas.microsoft.com/office/drawing/2014/main" id="{E3EB1D8E-A656-4EB7-8E95-213FD118D6D6}"/>
                </a:ext>
              </a:extLst>
            </p:cNvPr>
            <p:cNvSpPr/>
            <p:nvPr/>
          </p:nvSpPr>
          <p:spPr>
            <a:xfrm>
              <a:off x="6516920" y="3946909"/>
              <a:ext cx="1371603" cy="514797"/>
            </a:xfrm>
            <a:prstGeom prst="round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none" rtlCol="0" anchor="ctr"/>
            <a:lstStyle/>
            <a:p>
              <a:r>
                <a:rPr lang="en-US" sz="1400" dirty="0">
                  <a:cs typeface="Times New Roman" panose="02020603050405020304" pitchFamily="18" charset="0"/>
                </a:rPr>
                <a:t>SN</a:t>
              </a:r>
            </a:p>
            <a:p>
              <a:r>
                <a:rPr lang="en-US" sz="1400" dirty="0">
                  <a:cs typeface="Times New Roman" panose="02020603050405020304" pitchFamily="18" charset="0"/>
                </a:rPr>
                <a:t> #5</a:t>
              </a:r>
            </a:p>
          </p:txBody>
        </p:sp>
        <p:sp>
          <p:nvSpPr>
            <p:cNvPr id="41" name="矩形: 圆角 40">
              <a:extLst>
                <a:ext uri="{FF2B5EF4-FFF2-40B4-BE49-F238E27FC236}">
                  <a16:creationId xmlns:a16="http://schemas.microsoft.com/office/drawing/2014/main" id="{1D220493-87F4-4D62-823B-551BAA63846A}"/>
                </a:ext>
              </a:extLst>
            </p:cNvPr>
            <p:cNvSpPr/>
            <p:nvPr/>
          </p:nvSpPr>
          <p:spPr>
            <a:xfrm>
              <a:off x="3760659" y="3946909"/>
              <a:ext cx="2167206" cy="514797"/>
            </a:xfrm>
            <a:prstGeom prst="roundRect">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wrap="none" rtlCol="0" anchor="ctr"/>
            <a:lstStyle/>
            <a:p>
              <a:r>
                <a:rPr lang="en-US" sz="1400" dirty="0">
                  <a:cs typeface="Times New Roman" panose="02020603050405020304" pitchFamily="18" charset="0"/>
                </a:rPr>
                <a:t>SN </a:t>
              </a:r>
            </a:p>
            <a:p>
              <a:r>
                <a:rPr lang="en-US" sz="1400" dirty="0">
                  <a:cs typeface="Times New Roman" panose="02020603050405020304" pitchFamily="18" charset="0"/>
                </a:rPr>
                <a:t>#1</a:t>
              </a:r>
              <a:endParaRPr lang="en-US" dirty="0">
                <a:cs typeface="Times New Roman" panose="02020603050405020304" pitchFamily="18" charset="0"/>
              </a:endParaRPr>
            </a:p>
          </p:txBody>
        </p:sp>
        <p:sp>
          <p:nvSpPr>
            <p:cNvPr id="42" name="椭圆 41">
              <a:extLst>
                <a:ext uri="{FF2B5EF4-FFF2-40B4-BE49-F238E27FC236}">
                  <a16:creationId xmlns:a16="http://schemas.microsoft.com/office/drawing/2014/main" id="{FF561DC4-095F-4CE7-9781-D8473C56CBBF}"/>
                </a:ext>
              </a:extLst>
            </p:cNvPr>
            <p:cNvSpPr/>
            <p:nvPr/>
          </p:nvSpPr>
          <p:spPr>
            <a:xfrm>
              <a:off x="7065036" y="4019677"/>
              <a:ext cx="740216" cy="363117"/>
            </a:xfrm>
            <a:prstGeom prst="ellipse">
              <a:avLst/>
            </a:prstGeom>
            <a:solidFill>
              <a:schemeClr val="accent5">
                <a:lumMod val="75000"/>
              </a:schemeClr>
            </a:solidFill>
          </p:spPr>
          <p:style>
            <a:lnRef idx="2">
              <a:schemeClr val="dk1"/>
            </a:lnRef>
            <a:fillRef idx="1">
              <a:schemeClr val="lt1"/>
            </a:fillRef>
            <a:effectRef idx="0">
              <a:schemeClr val="dk1"/>
            </a:effectRef>
            <a:fontRef idx="minor">
              <a:schemeClr val="dk1"/>
            </a:fontRef>
          </p:style>
          <p:txBody>
            <a:bodyPr wrap="none" rtlCol="0" anchor="ctr"/>
            <a:lstStyle/>
            <a:p>
              <a:pPr algn="ctr"/>
              <a:r>
                <a:rPr lang="en-US" sz="1400" dirty="0">
                  <a:cs typeface="Times New Roman" panose="02020603050405020304" pitchFamily="18" charset="0"/>
                </a:rPr>
                <a:t>v0</a:t>
              </a:r>
            </a:p>
          </p:txBody>
        </p:sp>
        <p:sp>
          <p:nvSpPr>
            <p:cNvPr id="43" name="椭圆 42">
              <a:extLst>
                <a:ext uri="{FF2B5EF4-FFF2-40B4-BE49-F238E27FC236}">
                  <a16:creationId xmlns:a16="http://schemas.microsoft.com/office/drawing/2014/main" id="{7E1A9995-DE3B-45A2-87B4-2B1215023BC2}"/>
                </a:ext>
              </a:extLst>
            </p:cNvPr>
            <p:cNvSpPr/>
            <p:nvPr/>
          </p:nvSpPr>
          <p:spPr>
            <a:xfrm>
              <a:off x="4264783" y="4035918"/>
              <a:ext cx="740216" cy="363117"/>
            </a:xfrm>
            <a:prstGeom prst="ellipse">
              <a:avLst/>
            </a:prstGeom>
          </p:spPr>
          <p:style>
            <a:lnRef idx="2">
              <a:schemeClr val="dk1"/>
            </a:lnRef>
            <a:fillRef idx="1">
              <a:schemeClr val="lt1"/>
            </a:fillRef>
            <a:effectRef idx="0">
              <a:schemeClr val="dk1"/>
            </a:effectRef>
            <a:fontRef idx="minor">
              <a:schemeClr val="dk1"/>
            </a:fontRef>
          </p:style>
          <p:txBody>
            <a:bodyPr wrap="none" rtlCol="0" anchor="ctr"/>
            <a:lstStyle/>
            <a:p>
              <a:pPr algn="ctr"/>
              <a:r>
                <a:rPr lang="en-US" sz="1400" dirty="0">
                  <a:cs typeface="Times New Roman" panose="02020603050405020304" pitchFamily="18" charset="0"/>
                </a:rPr>
                <a:t>v0</a:t>
              </a:r>
            </a:p>
          </p:txBody>
        </p:sp>
        <p:sp>
          <p:nvSpPr>
            <p:cNvPr id="44" name="矩形: 圆角 43">
              <a:extLst>
                <a:ext uri="{FF2B5EF4-FFF2-40B4-BE49-F238E27FC236}">
                  <a16:creationId xmlns:a16="http://schemas.microsoft.com/office/drawing/2014/main" id="{7D1E5C37-E0A8-459E-BA2E-112EFA878F47}"/>
                </a:ext>
              </a:extLst>
            </p:cNvPr>
            <p:cNvSpPr/>
            <p:nvPr/>
          </p:nvSpPr>
          <p:spPr>
            <a:xfrm>
              <a:off x="3338699" y="4869141"/>
              <a:ext cx="2165286" cy="514797"/>
            </a:xfrm>
            <a:prstGeom prst="roundRect">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wrap="none" rtlCol="0" anchor="ctr"/>
            <a:lstStyle/>
            <a:p>
              <a:r>
                <a:rPr lang="en-US" sz="1400" dirty="0">
                  <a:cs typeface="Times New Roman" panose="02020603050405020304" pitchFamily="18" charset="0"/>
                </a:rPr>
                <a:t>SN</a:t>
              </a:r>
            </a:p>
            <a:p>
              <a:r>
                <a:rPr lang="en-US" sz="1400" dirty="0">
                  <a:cs typeface="Times New Roman" panose="02020603050405020304" pitchFamily="18" charset="0"/>
                </a:rPr>
                <a:t>#2</a:t>
              </a:r>
            </a:p>
          </p:txBody>
        </p:sp>
        <p:sp>
          <p:nvSpPr>
            <p:cNvPr id="45" name="椭圆 44">
              <a:extLst>
                <a:ext uri="{FF2B5EF4-FFF2-40B4-BE49-F238E27FC236}">
                  <a16:creationId xmlns:a16="http://schemas.microsoft.com/office/drawing/2014/main" id="{59CEF12F-D1C3-49F7-833C-CED8D098B6E6}"/>
                </a:ext>
              </a:extLst>
            </p:cNvPr>
            <p:cNvSpPr/>
            <p:nvPr/>
          </p:nvSpPr>
          <p:spPr>
            <a:xfrm>
              <a:off x="4696580" y="4958625"/>
              <a:ext cx="740216" cy="363117"/>
            </a:xfrm>
            <a:prstGeom prst="ellipse">
              <a:avLst/>
            </a:prstGeom>
            <a:solidFill>
              <a:schemeClr val="accent2">
                <a:lumMod val="75000"/>
              </a:schemeClr>
            </a:solidFill>
          </p:spPr>
          <p:style>
            <a:lnRef idx="2">
              <a:schemeClr val="dk1"/>
            </a:lnRef>
            <a:fillRef idx="1">
              <a:schemeClr val="lt1"/>
            </a:fillRef>
            <a:effectRef idx="0">
              <a:schemeClr val="dk1"/>
            </a:effectRef>
            <a:fontRef idx="minor">
              <a:schemeClr val="dk1"/>
            </a:fontRef>
          </p:style>
          <p:txBody>
            <a:bodyPr wrap="none" rtlCol="0" anchor="ctr"/>
            <a:lstStyle/>
            <a:p>
              <a:pPr algn="ctr"/>
              <a:r>
                <a:rPr lang="en-US" sz="1400" dirty="0">
                  <a:cs typeface="Times New Roman" panose="02020603050405020304" pitchFamily="18" charset="0"/>
                </a:rPr>
                <a:t>Tensor</a:t>
              </a:r>
            </a:p>
          </p:txBody>
        </p:sp>
        <p:sp>
          <p:nvSpPr>
            <p:cNvPr id="46" name="椭圆 45">
              <a:extLst>
                <a:ext uri="{FF2B5EF4-FFF2-40B4-BE49-F238E27FC236}">
                  <a16:creationId xmlns:a16="http://schemas.microsoft.com/office/drawing/2014/main" id="{DE479FC6-91AA-4EF6-9D94-20AFDE964DA2}"/>
                </a:ext>
              </a:extLst>
            </p:cNvPr>
            <p:cNvSpPr/>
            <p:nvPr/>
          </p:nvSpPr>
          <p:spPr>
            <a:xfrm>
              <a:off x="3888983" y="4954276"/>
              <a:ext cx="740216" cy="363117"/>
            </a:xfrm>
            <a:prstGeom prst="ellipse">
              <a:avLst/>
            </a:prstGeom>
          </p:spPr>
          <p:style>
            <a:lnRef idx="2">
              <a:schemeClr val="dk1"/>
            </a:lnRef>
            <a:fillRef idx="1">
              <a:schemeClr val="lt1"/>
            </a:fillRef>
            <a:effectRef idx="0">
              <a:schemeClr val="dk1"/>
            </a:effectRef>
            <a:fontRef idx="minor">
              <a:schemeClr val="dk1"/>
            </a:fontRef>
          </p:style>
          <p:txBody>
            <a:bodyPr wrap="none" rtlCol="0" anchor="ctr"/>
            <a:lstStyle/>
            <a:p>
              <a:pPr algn="ctr"/>
              <a:r>
                <a:rPr lang="en-US" sz="1400" dirty="0">
                  <a:cs typeface="Times New Roman" panose="02020603050405020304" pitchFamily="18" charset="0"/>
                </a:rPr>
                <a:t>Tensor</a:t>
              </a:r>
            </a:p>
          </p:txBody>
        </p:sp>
        <p:sp>
          <p:nvSpPr>
            <p:cNvPr id="47" name="矩形: 圆角 46">
              <a:extLst>
                <a:ext uri="{FF2B5EF4-FFF2-40B4-BE49-F238E27FC236}">
                  <a16:creationId xmlns:a16="http://schemas.microsoft.com/office/drawing/2014/main" id="{9B1F025B-772B-4536-96CF-35AB7E139CD3}"/>
                </a:ext>
              </a:extLst>
            </p:cNvPr>
            <p:cNvSpPr/>
            <p:nvPr/>
          </p:nvSpPr>
          <p:spPr>
            <a:xfrm>
              <a:off x="5595919" y="4864087"/>
              <a:ext cx="1372845" cy="513702"/>
            </a:xfrm>
            <a:prstGeom prst="roundRect">
              <a:avLst/>
            </a:prstGeom>
            <a:noFill/>
          </p:spPr>
          <p:style>
            <a:lnRef idx="2">
              <a:schemeClr val="dk1"/>
            </a:lnRef>
            <a:fillRef idx="1">
              <a:schemeClr val="lt1"/>
            </a:fillRef>
            <a:effectRef idx="0">
              <a:schemeClr val="dk1"/>
            </a:effectRef>
            <a:fontRef idx="minor">
              <a:schemeClr val="dk1"/>
            </a:fontRef>
          </p:style>
          <p:txBody>
            <a:bodyPr wrap="none" rtlCol="0" anchor="ctr"/>
            <a:lstStyle/>
            <a:p>
              <a:r>
                <a:rPr lang="en-US" sz="1400" dirty="0">
                  <a:cs typeface="Times New Roman" panose="02020603050405020304" pitchFamily="18" charset="0"/>
                </a:rPr>
                <a:t>SN</a:t>
              </a:r>
            </a:p>
            <a:p>
              <a:r>
                <a:rPr lang="en-US" sz="1400" dirty="0">
                  <a:cs typeface="Times New Roman" panose="02020603050405020304" pitchFamily="18" charset="0"/>
                </a:rPr>
                <a:t>#3</a:t>
              </a:r>
            </a:p>
          </p:txBody>
        </p:sp>
        <p:sp>
          <p:nvSpPr>
            <p:cNvPr id="48" name="椭圆 47">
              <a:extLst>
                <a:ext uri="{FF2B5EF4-FFF2-40B4-BE49-F238E27FC236}">
                  <a16:creationId xmlns:a16="http://schemas.microsoft.com/office/drawing/2014/main" id="{1FC9F6F2-B999-4062-8421-827132A36C7F}"/>
                </a:ext>
              </a:extLst>
            </p:cNvPr>
            <p:cNvSpPr/>
            <p:nvPr/>
          </p:nvSpPr>
          <p:spPr>
            <a:xfrm>
              <a:off x="6165041" y="4952051"/>
              <a:ext cx="740216" cy="363117"/>
            </a:xfrm>
            <a:prstGeom prst="ellipse">
              <a:avLst/>
            </a:prstGeom>
          </p:spPr>
          <p:style>
            <a:lnRef idx="2">
              <a:schemeClr val="dk1"/>
            </a:lnRef>
            <a:fillRef idx="1">
              <a:schemeClr val="lt1"/>
            </a:fillRef>
            <a:effectRef idx="0">
              <a:schemeClr val="dk1"/>
            </a:effectRef>
            <a:fontRef idx="minor">
              <a:schemeClr val="dk1"/>
            </a:fontRef>
          </p:style>
          <p:txBody>
            <a:bodyPr wrap="none" rtlCol="0" anchor="ctr"/>
            <a:lstStyle/>
            <a:p>
              <a:r>
                <a:rPr lang="en-US" sz="1400" dirty="0">
                  <a:cs typeface="Times New Roman" panose="02020603050405020304" pitchFamily="18" charset="0"/>
                </a:rPr>
                <a:t>2.0</a:t>
              </a:r>
            </a:p>
          </p:txBody>
        </p:sp>
        <p:sp>
          <p:nvSpPr>
            <p:cNvPr id="49" name="矩形: 圆角 48">
              <a:extLst>
                <a:ext uri="{FF2B5EF4-FFF2-40B4-BE49-F238E27FC236}">
                  <a16:creationId xmlns:a16="http://schemas.microsoft.com/office/drawing/2014/main" id="{86A2A348-EAF3-43B3-9BEB-8C592D588185}"/>
                </a:ext>
              </a:extLst>
            </p:cNvPr>
            <p:cNvSpPr/>
            <p:nvPr/>
          </p:nvSpPr>
          <p:spPr>
            <a:xfrm>
              <a:off x="7060687" y="4869141"/>
              <a:ext cx="1372845" cy="514797"/>
            </a:xfrm>
            <a:prstGeom prst="round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none" rtlCol="0" anchor="ctr"/>
            <a:lstStyle/>
            <a:p>
              <a:r>
                <a:rPr lang="en-US" sz="1400" dirty="0">
                  <a:cs typeface="Times New Roman" panose="02020603050405020304" pitchFamily="18" charset="0"/>
                </a:rPr>
                <a:t>SN </a:t>
              </a:r>
            </a:p>
            <a:p>
              <a:r>
                <a:rPr lang="en-US" sz="1400" dirty="0">
                  <a:cs typeface="Times New Roman" panose="02020603050405020304" pitchFamily="18" charset="0"/>
                </a:rPr>
                <a:t>#4</a:t>
              </a:r>
            </a:p>
          </p:txBody>
        </p:sp>
        <p:sp>
          <p:nvSpPr>
            <p:cNvPr id="50" name="椭圆 49">
              <a:extLst>
                <a:ext uri="{FF2B5EF4-FFF2-40B4-BE49-F238E27FC236}">
                  <a16:creationId xmlns:a16="http://schemas.microsoft.com/office/drawing/2014/main" id="{17A9EB0E-EEA6-4008-B3FF-610383C49ABD}"/>
                </a:ext>
              </a:extLst>
            </p:cNvPr>
            <p:cNvSpPr/>
            <p:nvPr/>
          </p:nvSpPr>
          <p:spPr>
            <a:xfrm>
              <a:off x="7648106" y="4930468"/>
              <a:ext cx="740216" cy="363117"/>
            </a:xfrm>
            <a:prstGeom prst="ellipse">
              <a:avLst/>
            </a:prstGeom>
            <a:solidFill>
              <a:schemeClr val="accent5">
                <a:lumMod val="75000"/>
              </a:schemeClr>
            </a:solidFill>
          </p:spPr>
          <p:style>
            <a:lnRef idx="2">
              <a:schemeClr val="dk1"/>
            </a:lnRef>
            <a:fillRef idx="1">
              <a:schemeClr val="lt1"/>
            </a:fillRef>
            <a:effectRef idx="0">
              <a:schemeClr val="dk1"/>
            </a:effectRef>
            <a:fontRef idx="minor">
              <a:schemeClr val="dk1"/>
            </a:fontRef>
          </p:style>
          <p:txBody>
            <a:bodyPr wrap="none" rtlCol="0" anchor="ctr"/>
            <a:lstStyle/>
            <a:p>
              <a:pPr algn="ctr"/>
              <a:r>
                <a:rPr lang="en-US" sz="1400" dirty="0">
                  <a:cs typeface="Times New Roman" panose="02020603050405020304" pitchFamily="18" charset="0"/>
                </a:rPr>
                <a:t>Tensor</a:t>
              </a:r>
            </a:p>
          </p:txBody>
        </p:sp>
        <p:sp>
          <p:nvSpPr>
            <p:cNvPr id="51" name="椭圆 50">
              <a:extLst>
                <a:ext uri="{FF2B5EF4-FFF2-40B4-BE49-F238E27FC236}">
                  <a16:creationId xmlns:a16="http://schemas.microsoft.com/office/drawing/2014/main" id="{2B38269A-82EE-4D78-B568-5A00D55FD7AD}"/>
                </a:ext>
              </a:extLst>
            </p:cNvPr>
            <p:cNvSpPr/>
            <p:nvPr/>
          </p:nvSpPr>
          <p:spPr>
            <a:xfrm>
              <a:off x="5070043" y="4043824"/>
              <a:ext cx="740216" cy="363117"/>
            </a:xfrm>
            <a:prstGeom prst="ellipse">
              <a:avLst/>
            </a:prstGeom>
            <a:solidFill>
              <a:schemeClr val="accent2">
                <a:lumMod val="75000"/>
              </a:schemeClr>
            </a:solidFill>
          </p:spPr>
          <p:style>
            <a:lnRef idx="2">
              <a:schemeClr val="dk1"/>
            </a:lnRef>
            <a:fillRef idx="1">
              <a:schemeClr val="lt1"/>
            </a:fillRef>
            <a:effectRef idx="0">
              <a:schemeClr val="dk1"/>
            </a:effectRef>
            <a:fontRef idx="minor">
              <a:schemeClr val="dk1"/>
            </a:fontRef>
          </p:style>
          <p:txBody>
            <a:bodyPr wrap="none" rtlCol="0" anchor="ctr"/>
            <a:lstStyle/>
            <a:p>
              <a:pPr algn="ctr"/>
              <a:r>
                <a:rPr lang="en-US" sz="1400" dirty="0">
                  <a:cs typeface="Times New Roman" panose="02020603050405020304" pitchFamily="18" charset="0"/>
                </a:rPr>
                <a:t>v1</a:t>
              </a:r>
            </a:p>
          </p:txBody>
        </p:sp>
        <p:sp>
          <p:nvSpPr>
            <p:cNvPr id="52" name="矩形: 圆角 51">
              <a:extLst>
                <a:ext uri="{FF2B5EF4-FFF2-40B4-BE49-F238E27FC236}">
                  <a16:creationId xmlns:a16="http://schemas.microsoft.com/office/drawing/2014/main" id="{723993DA-2CC9-451B-8E4A-FB7E3B98DDB8}"/>
                </a:ext>
              </a:extLst>
            </p:cNvPr>
            <p:cNvSpPr/>
            <p:nvPr/>
          </p:nvSpPr>
          <p:spPr>
            <a:xfrm>
              <a:off x="4541489" y="2801821"/>
              <a:ext cx="2167206" cy="738443"/>
            </a:xfrm>
            <a:prstGeom prst="round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none" rtlCol="0" anchor="ctr"/>
            <a:lstStyle/>
            <a:p>
              <a:r>
                <a:rPr lang="en-US" sz="1400" dirty="0">
                  <a:cs typeface="Times New Roman" panose="02020603050405020304" pitchFamily="18" charset="0"/>
                </a:rPr>
                <a:t>SN</a:t>
              </a:r>
            </a:p>
            <a:p>
              <a:r>
                <a:rPr lang="en-US" sz="1400" dirty="0">
                  <a:cs typeface="Times New Roman" panose="02020603050405020304" pitchFamily="18" charset="0"/>
                </a:rPr>
                <a:t>#0</a:t>
              </a:r>
            </a:p>
            <a:p>
              <a:r>
                <a:rPr lang="en-US" sz="1400" dirty="0">
                  <a:cs typeface="Times New Roman" panose="02020603050405020304" pitchFamily="18" charset="0"/>
                </a:rPr>
                <a:t>(external)</a:t>
              </a:r>
            </a:p>
          </p:txBody>
        </p:sp>
        <p:sp>
          <p:nvSpPr>
            <p:cNvPr id="53" name="椭圆 52">
              <a:extLst>
                <a:ext uri="{FF2B5EF4-FFF2-40B4-BE49-F238E27FC236}">
                  <a16:creationId xmlns:a16="http://schemas.microsoft.com/office/drawing/2014/main" id="{D4477CD0-0914-470D-96F0-C913B544B8E7}"/>
                </a:ext>
              </a:extLst>
            </p:cNvPr>
            <p:cNvSpPr/>
            <p:nvPr/>
          </p:nvSpPr>
          <p:spPr>
            <a:xfrm>
              <a:off x="5896524" y="2869907"/>
              <a:ext cx="740216" cy="516209"/>
            </a:xfrm>
            <a:prstGeom prst="ellipse">
              <a:avLst/>
            </a:prstGeom>
            <a:solidFill>
              <a:schemeClr val="accent5">
                <a:lumMod val="75000"/>
              </a:schemeClr>
            </a:solidFill>
          </p:spPr>
          <p:style>
            <a:lnRef idx="2">
              <a:schemeClr val="dk1"/>
            </a:lnRef>
            <a:fillRef idx="1">
              <a:schemeClr val="lt1"/>
            </a:fillRef>
            <a:effectRef idx="0">
              <a:schemeClr val="dk1"/>
            </a:effectRef>
            <a:fontRef idx="minor">
              <a:schemeClr val="dk1"/>
            </a:fontRef>
          </p:style>
          <p:txBody>
            <a:bodyPr wrap="none" rtlCol="0" anchor="ctr"/>
            <a:lstStyle/>
            <a:p>
              <a:pPr algn="ctr">
                <a:lnSpc>
                  <a:spcPct val="80000"/>
                </a:lnSpc>
              </a:pPr>
              <a:r>
                <a:rPr lang="en-US" sz="1400" dirty="0">
                  <a:cs typeface="Times New Roman" panose="02020603050405020304" pitchFamily="18" charset="0"/>
                </a:rPr>
                <a:t>…</a:t>
              </a:r>
            </a:p>
          </p:txBody>
        </p:sp>
        <p:sp>
          <p:nvSpPr>
            <p:cNvPr id="54" name="椭圆 53">
              <a:extLst>
                <a:ext uri="{FF2B5EF4-FFF2-40B4-BE49-F238E27FC236}">
                  <a16:creationId xmlns:a16="http://schemas.microsoft.com/office/drawing/2014/main" id="{C546E3AF-79CA-49A6-8D32-9F055151FC75}"/>
                </a:ext>
              </a:extLst>
            </p:cNvPr>
            <p:cNvSpPr/>
            <p:nvPr/>
          </p:nvSpPr>
          <p:spPr>
            <a:xfrm>
              <a:off x="5101497" y="2862363"/>
              <a:ext cx="740216" cy="516209"/>
            </a:xfrm>
            <a:prstGeom prst="ellipse">
              <a:avLst/>
            </a:prstGeom>
          </p:spPr>
          <p:style>
            <a:lnRef idx="2">
              <a:schemeClr val="dk1"/>
            </a:lnRef>
            <a:fillRef idx="1">
              <a:schemeClr val="lt1"/>
            </a:fillRef>
            <a:effectRef idx="0">
              <a:schemeClr val="dk1"/>
            </a:effectRef>
            <a:fontRef idx="minor">
              <a:schemeClr val="dk1"/>
            </a:fontRef>
          </p:style>
          <p:txBody>
            <a:bodyPr wrap="none" rtlCol="0" anchor="ctr"/>
            <a:lstStyle/>
            <a:p>
              <a:pPr algn="ctr">
                <a:lnSpc>
                  <a:spcPct val="80000"/>
                </a:lnSpc>
              </a:pPr>
              <a:r>
                <a:rPr lang="en-US" altLang="zh-CN" sz="1400" dirty="0">
                  <a:cs typeface="Times New Roman" panose="02020603050405020304" pitchFamily="18" charset="0"/>
                </a:rPr>
                <a:t>…</a:t>
              </a:r>
              <a:endParaRPr lang="en-US" sz="1400" dirty="0">
                <a:cs typeface="Times New Roman" panose="02020603050405020304" pitchFamily="18" charset="0"/>
              </a:endParaRPr>
            </a:p>
          </p:txBody>
        </p:sp>
        <p:cxnSp>
          <p:nvCxnSpPr>
            <p:cNvPr id="55" name="连接符: 曲线 54">
              <a:extLst>
                <a:ext uri="{FF2B5EF4-FFF2-40B4-BE49-F238E27FC236}">
                  <a16:creationId xmlns:a16="http://schemas.microsoft.com/office/drawing/2014/main" id="{4C259B90-1159-492B-890C-B9C2F2F12502}"/>
                </a:ext>
              </a:extLst>
            </p:cNvPr>
            <p:cNvCxnSpPr>
              <a:cxnSpLocks/>
              <a:stCxn id="54" idx="4"/>
              <a:endCxn id="41" idx="0"/>
            </p:cNvCxnSpPr>
            <p:nvPr/>
          </p:nvCxnSpPr>
          <p:spPr>
            <a:xfrm rot="5400000">
              <a:off x="4873768" y="3349066"/>
              <a:ext cx="568331" cy="627354"/>
            </a:xfrm>
            <a:prstGeom prst="curvedConnector3">
              <a:avLst>
                <a:gd name="adj1" fmla="val 50000"/>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6" name="连接符: 曲线 55">
              <a:extLst>
                <a:ext uri="{FF2B5EF4-FFF2-40B4-BE49-F238E27FC236}">
                  <a16:creationId xmlns:a16="http://schemas.microsoft.com/office/drawing/2014/main" id="{3B3F607D-AE16-4AF1-9CE2-8FBB7B79A0D3}"/>
                </a:ext>
              </a:extLst>
            </p:cNvPr>
            <p:cNvCxnSpPr>
              <a:cxnSpLocks/>
              <a:stCxn id="54" idx="4"/>
              <a:endCxn id="47" idx="0"/>
            </p:cNvCxnSpPr>
            <p:nvPr/>
          </p:nvCxnSpPr>
          <p:spPr>
            <a:xfrm rot="16200000" flipH="1">
              <a:off x="5134216" y="3715978"/>
              <a:ext cx="1485515" cy="810726"/>
            </a:xfrm>
            <a:prstGeom prst="curvedConnector3">
              <a:avLst>
                <a:gd name="adj1" fmla="val 50000"/>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连接符: 曲线 56">
              <a:extLst>
                <a:ext uri="{FF2B5EF4-FFF2-40B4-BE49-F238E27FC236}">
                  <a16:creationId xmlns:a16="http://schemas.microsoft.com/office/drawing/2014/main" id="{6FFF9150-35C5-4EDE-AAE5-4C987C654688}"/>
                </a:ext>
              </a:extLst>
            </p:cNvPr>
            <p:cNvCxnSpPr>
              <a:cxnSpLocks/>
              <a:stCxn id="43" idx="4"/>
              <a:endCxn id="44" idx="0"/>
            </p:cNvCxnSpPr>
            <p:nvPr/>
          </p:nvCxnSpPr>
          <p:spPr>
            <a:xfrm rot="5400000">
              <a:off x="4293081" y="4527308"/>
              <a:ext cx="470095" cy="213549"/>
            </a:xfrm>
            <a:prstGeom prst="curvedConnector3">
              <a:avLst>
                <a:gd name="adj1" fmla="val 50000"/>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8" name="连接符: 曲线 57">
              <a:extLst>
                <a:ext uri="{FF2B5EF4-FFF2-40B4-BE49-F238E27FC236}">
                  <a16:creationId xmlns:a16="http://schemas.microsoft.com/office/drawing/2014/main" id="{16F96D5D-4BF5-408C-85DA-87AB9CEF6331}"/>
                </a:ext>
              </a:extLst>
            </p:cNvPr>
            <p:cNvCxnSpPr>
              <a:cxnSpLocks/>
              <a:stCxn id="53" idx="4"/>
              <a:endCxn id="41" idx="0"/>
            </p:cNvCxnSpPr>
            <p:nvPr/>
          </p:nvCxnSpPr>
          <p:spPr>
            <a:xfrm rot="5400000">
              <a:off x="5275059" y="2955330"/>
              <a:ext cx="560787" cy="1422370"/>
            </a:xfrm>
            <a:prstGeom prst="curvedConnector3">
              <a:avLst>
                <a:gd name="adj1" fmla="val 50000"/>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9" name="连接符: 曲线 58">
              <a:extLst>
                <a:ext uri="{FF2B5EF4-FFF2-40B4-BE49-F238E27FC236}">
                  <a16:creationId xmlns:a16="http://schemas.microsoft.com/office/drawing/2014/main" id="{AC667E62-038D-4AC6-8981-DE1F4FB4CD7F}"/>
                </a:ext>
              </a:extLst>
            </p:cNvPr>
            <p:cNvCxnSpPr>
              <a:cxnSpLocks/>
              <a:stCxn id="53" idx="4"/>
              <a:endCxn id="38" idx="0"/>
            </p:cNvCxnSpPr>
            <p:nvPr/>
          </p:nvCxnSpPr>
          <p:spPr>
            <a:xfrm rot="16200000" flipH="1">
              <a:off x="6454289" y="3198453"/>
              <a:ext cx="560787" cy="936102"/>
            </a:xfrm>
            <a:prstGeom prst="curvedConnector3">
              <a:avLst>
                <a:gd name="adj1" fmla="val 50000"/>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0" name="连接符: 曲线 59">
              <a:extLst>
                <a:ext uri="{FF2B5EF4-FFF2-40B4-BE49-F238E27FC236}">
                  <a16:creationId xmlns:a16="http://schemas.microsoft.com/office/drawing/2014/main" id="{8574E133-FF02-409D-8A75-A158EBBC1C0D}"/>
                </a:ext>
              </a:extLst>
            </p:cNvPr>
            <p:cNvCxnSpPr>
              <a:cxnSpLocks/>
              <a:stCxn id="51" idx="4"/>
              <a:endCxn id="44" idx="0"/>
            </p:cNvCxnSpPr>
            <p:nvPr/>
          </p:nvCxnSpPr>
          <p:spPr>
            <a:xfrm rot="5400000">
              <a:off x="4699652" y="4128631"/>
              <a:ext cx="462200" cy="1018808"/>
            </a:xfrm>
            <a:prstGeom prst="curvedConnector3">
              <a:avLst>
                <a:gd name="adj1" fmla="val 50000"/>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1" name="连接符: 曲线 60">
              <a:extLst>
                <a:ext uri="{FF2B5EF4-FFF2-40B4-BE49-F238E27FC236}">
                  <a16:creationId xmlns:a16="http://schemas.microsoft.com/office/drawing/2014/main" id="{63F13629-B34B-42FC-A1D9-7AC14B0A1008}"/>
                </a:ext>
              </a:extLst>
            </p:cNvPr>
            <p:cNvCxnSpPr>
              <a:cxnSpLocks/>
              <a:stCxn id="51" idx="4"/>
              <a:endCxn id="49" idx="0"/>
            </p:cNvCxnSpPr>
            <p:nvPr/>
          </p:nvCxnSpPr>
          <p:spPr>
            <a:xfrm rot="16200000" flipH="1">
              <a:off x="6362530" y="3484556"/>
              <a:ext cx="462200" cy="2306959"/>
            </a:xfrm>
            <a:prstGeom prst="curvedConnector3">
              <a:avLst>
                <a:gd name="adj1" fmla="val 50000"/>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2" name="连接符: 曲线 61">
              <a:extLst>
                <a:ext uri="{FF2B5EF4-FFF2-40B4-BE49-F238E27FC236}">
                  <a16:creationId xmlns:a16="http://schemas.microsoft.com/office/drawing/2014/main" id="{1FAD3D9B-D7FA-47E9-9807-89B554A933B9}"/>
                </a:ext>
              </a:extLst>
            </p:cNvPr>
            <p:cNvCxnSpPr>
              <a:cxnSpLocks/>
              <a:stCxn id="53" idx="4"/>
              <a:endCxn id="47" idx="0"/>
            </p:cNvCxnSpPr>
            <p:nvPr/>
          </p:nvCxnSpPr>
          <p:spPr>
            <a:xfrm rot="16200000" flipH="1">
              <a:off x="5535495" y="4117258"/>
              <a:ext cx="1477971" cy="15710"/>
            </a:xfrm>
            <a:prstGeom prst="curvedConnector3">
              <a:avLst>
                <a:gd name="adj1" fmla="val 50000"/>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3" name="连接符: 曲线 62">
              <a:extLst>
                <a:ext uri="{FF2B5EF4-FFF2-40B4-BE49-F238E27FC236}">
                  <a16:creationId xmlns:a16="http://schemas.microsoft.com/office/drawing/2014/main" id="{47FD611C-C731-42B2-8305-7BD561B753FA}"/>
                </a:ext>
              </a:extLst>
            </p:cNvPr>
            <p:cNvCxnSpPr>
              <a:cxnSpLocks/>
              <a:stCxn id="42" idx="4"/>
              <a:endCxn id="44" idx="0"/>
            </p:cNvCxnSpPr>
            <p:nvPr/>
          </p:nvCxnSpPr>
          <p:spPr>
            <a:xfrm rot="5400000">
              <a:off x="5685080" y="3119061"/>
              <a:ext cx="486336" cy="3013801"/>
            </a:xfrm>
            <a:prstGeom prst="curvedConnector3">
              <a:avLst>
                <a:gd name="adj1" fmla="val 50000"/>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4" name="连接符: 曲线 63">
              <a:extLst>
                <a:ext uri="{FF2B5EF4-FFF2-40B4-BE49-F238E27FC236}">
                  <a16:creationId xmlns:a16="http://schemas.microsoft.com/office/drawing/2014/main" id="{BE8EA4BC-BD90-4EC0-8121-7CAAECA9902F}"/>
                </a:ext>
              </a:extLst>
            </p:cNvPr>
            <p:cNvCxnSpPr>
              <a:cxnSpLocks/>
              <a:stCxn id="42" idx="4"/>
              <a:endCxn id="49" idx="0"/>
            </p:cNvCxnSpPr>
            <p:nvPr/>
          </p:nvCxnSpPr>
          <p:spPr>
            <a:xfrm rot="16200000" flipH="1">
              <a:off x="7347970" y="4469979"/>
              <a:ext cx="486336" cy="311966"/>
            </a:xfrm>
            <a:prstGeom prst="curvedConnector3">
              <a:avLst>
                <a:gd name="adj1" fmla="val 50000"/>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5" name="文本框 64">
              <a:extLst>
                <a:ext uri="{FF2B5EF4-FFF2-40B4-BE49-F238E27FC236}">
                  <a16:creationId xmlns:a16="http://schemas.microsoft.com/office/drawing/2014/main" id="{642E694D-2C5B-4C67-9DCF-22722AD82D79}"/>
                </a:ext>
              </a:extLst>
            </p:cNvPr>
            <p:cNvSpPr txBox="1"/>
            <p:nvPr/>
          </p:nvSpPr>
          <p:spPr>
            <a:xfrm>
              <a:off x="6606709" y="4482877"/>
              <a:ext cx="361699" cy="289119"/>
            </a:xfrm>
            <a:prstGeom prst="rect">
              <a:avLst/>
            </a:prstGeom>
            <a:noFill/>
          </p:spPr>
          <p:txBody>
            <a:bodyPr wrap="none" rtlCol="0">
              <a:spAutoFit/>
            </a:bodyPr>
            <a:lstStyle/>
            <a:p>
              <a:r>
                <a:rPr lang="en-US" sz="1400" dirty="0">
                  <a:cs typeface="Times New Roman" panose="02020603050405020304" pitchFamily="18" charset="0"/>
                </a:rPr>
                <a:t>[0]</a:t>
              </a:r>
            </a:p>
          </p:txBody>
        </p:sp>
        <p:sp>
          <p:nvSpPr>
            <p:cNvPr id="66" name="文本框 65">
              <a:extLst>
                <a:ext uri="{FF2B5EF4-FFF2-40B4-BE49-F238E27FC236}">
                  <a16:creationId xmlns:a16="http://schemas.microsoft.com/office/drawing/2014/main" id="{94852FE1-B9A1-47E6-BF7D-3ACCB8FA05F0}"/>
                </a:ext>
              </a:extLst>
            </p:cNvPr>
            <p:cNvSpPr txBox="1"/>
            <p:nvPr/>
          </p:nvSpPr>
          <p:spPr>
            <a:xfrm>
              <a:off x="6732389" y="3373817"/>
              <a:ext cx="335016" cy="289119"/>
            </a:xfrm>
            <a:prstGeom prst="rect">
              <a:avLst/>
            </a:prstGeom>
            <a:noFill/>
          </p:spPr>
          <p:txBody>
            <a:bodyPr wrap="none" rtlCol="0">
              <a:spAutoFit/>
            </a:bodyPr>
            <a:lstStyle/>
            <a:p>
              <a:r>
                <a:rPr lang="en-US" sz="1400" dirty="0">
                  <a:cs typeface="Times New Roman" panose="02020603050405020304" pitchFamily="18" charset="0"/>
                </a:rPr>
                <a:t>‘a’</a:t>
              </a:r>
            </a:p>
          </p:txBody>
        </p:sp>
        <p:sp>
          <p:nvSpPr>
            <p:cNvPr id="67" name="文本框 66">
              <a:extLst>
                <a:ext uri="{FF2B5EF4-FFF2-40B4-BE49-F238E27FC236}">
                  <a16:creationId xmlns:a16="http://schemas.microsoft.com/office/drawing/2014/main" id="{5988E7AB-3408-4011-96D7-4AD3E4BD8532}"/>
                </a:ext>
              </a:extLst>
            </p:cNvPr>
            <p:cNvSpPr txBox="1"/>
            <p:nvPr/>
          </p:nvSpPr>
          <p:spPr>
            <a:xfrm>
              <a:off x="7596446" y="4409454"/>
              <a:ext cx="361699" cy="289119"/>
            </a:xfrm>
            <a:prstGeom prst="rect">
              <a:avLst/>
            </a:prstGeom>
            <a:noFill/>
          </p:spPr>
          <p:txBody>
            <a:bodyPr wrap="none" rtlCol="0">
              <a:spAutoFit/>
            </a:bodyPr>
            <a:lstStyle/>
            <a:p>
              <a:r>
                <a:rPr lang="en-US" sz="1400" dirty="0">
                  <a:cs typeface="Times New Roman" panose="02020603050405020304" pitchFamily="18" charset="0"/>
                </a:rPr>
                <a:t>[1]</a:t>
              </a:r>
            </a:p>
          </p:txBody>
        </p:sp>
        <p:sp>
          <p:nvSpPr>
            <p:cNvPr id="68" name="矩形: 圆角 67">
              <a:extLst>
                <a:ext uri="{FF2B5EF4-FFF2-40B4-BE49-F238E27FC236}">
                  <a16:creationId xmlns:a16="http://schemas.microsoft.com/office/drawing/2014/main" id="{737B8BA0-9564-4E8A-BEFE-EC0A3F87B415}"/>
                </a:ext>
              </a:extLst>
            </p:cNvPr>
            <p:cNvSpPr/>
            <p:nvPr/>
          </p:nvSpPr>
          <p:spPr>
            <a:xfrm>
              <a:off x="3338705" y="5906602"/>
              <a:ext cx="479243" cy="356262"/>
            </a:xfrm>
            <a:prstGeom prst="roundRect">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wrap="none" rtlCol="0" anchor="ctr"/>
            <a:lstStyle/>
            <a:p>
              <a:r>
                <a:rPr lang="en-US" sz="1400" dirty="0">
                  <a:cs typeface="Times New Roman" panose="02020603050405020304" pitchFamily="18" charset="0"/>
                </a:rPr>
                <a:t>SN</a:t>
              </a:r>
            </a:p>
          </p:txBody>
        </p:sp>
        <p:sp>
          <p:nvSpPr>
            <p:cNvPr id="69" name="矩形: 圆角 68">
              <a:extLst>
                <a:ext uri="{FF2B5EF4-FFF2-40B4-BE49-F238E27FC236}">
                  <a16:creationId xmlns:a16="http://schemas.microsoft.com/office/drawing/2014/main" id="{682D1BE6-F807-41F3-8AFD-796310B5ABB0}"/>
                </a:ext>
              </a:extLst>
            </p:cNvPr>
            <p:cNvSpPr/>
            <p:nvPr/>
          </p:nvSpPr>
          <p:spPr>
            <a:xfrm>
              <a:off x="3338705" y="5486946"/>
              <a:ext cx="479243" cy="356262"/>
            </a:xfrm>
            <a:prstGeom prst="round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none" rtlCol="0" anchor="ctr"/>
            <a:lstStyle/>
            <a:p>
              <a:r>
                <a:rPr lang="en-US" sz="1400" dirty="0">
                  <a:cs typeface="Times New Roman" panose="02020603050405020304" pitchFamily="18" charset="0"/>
                </a:rPr>
                <a:t>SN</a:t>
              </a:r>
            </a:p>
          </p:txBody>
        </p:sp>
        <p:sp>
          <p:nvSpPr>
            <p:cNvPr id="70" name="文本框 69">
              <a:extLst>
                <a:ext uri="{FF2B5EF4-FFF2-40B4-BE49-F238E27FC236}">
                  <a16:creationId xmlns:a16="http://schemas.microsoft.com/office/drawing/2014/main" id="{9F9010FA-23AB-4EF0-86F4-BEBBD4AA6414}"/>
                </a:ext>
              </a:extLst>
            </p:cNvPr>
            <p:cNvSpPr txBox="1"/>
            <p:nvPr/>
          </p:nvSpPr>
          <p:spPr>
            <a:xfrm>
              <a:off x="3888983" y="5895726"/>
              <a:ext cx="4416701" cy="375854"/>
            </a:xfrm>
            <a:prstGeom prst="rect">
              <a:avLst/>
            </a:prstGeom>
            <a:noFill/>
          </p:spPr>
          <p:txBody>
            <a:bodyPr wrap="none" rtlCol="0">
              <a:spAutoFit/>
            </a:bodyPr>
            <a:lstStyle/>
            <a:p>
              <a:r>
                <a:rPr lang="en-US" sz="2000" dirty="0">
                  <a:cs typeface="Times New Roman" panose="02020603050405020304" pitchFamily="18" charset="0"/>
                </a:rPr>
                <a:t>Mock due </a:t>
              </a:r>
              <a:r>
                <a:rPr lang="en-US" sz="2000">
                  <a:cs typeface="Times New Roman" panose="02020603050405020304" pitchFamily="18" charset="0"/>
                </a:rPr>
                <a:t>to in-place update </a:t>
              </a:r>
              <a:r>
                <a:rPr lang="en-US" sz="2000" dirty="0">
                  <a:cs typeface="Times New Roman" panose="02020603050405020304" pitchFamily="18" charset="0"/>
                </a:rPr>
                <a:t>of initial value</a:t>
              </a:r>
            </a:p>
          </p:txBody>
        </p:sp>
        <p:sp>
          <p:nvSpPr>
            <p:cNvPr id="71" name="文本框 70">
              <a:extLst>
                <a:ext uri="{FF2B5EF4-FFF2-40B4-BE49-F238E27FC236}">
                  <a16:creationId xmlns:a16="http://schemas.microsoft.com/office/drawing/2014/main" id="{2BB5EDB7-D9A2-48CD-B581-DC3B6392C682}"/>
                </a:ext>
              </a:extLst>
            </p:cNvPr>
            <p:cNvSpPr txBox="1"/>
            <p:nvPr/>
          </p:nvSpPr>
          <p:spPr>
            <a:xfrm>
              <a:off x="3888983" y="5476535"/>
              <a:ext cx="3250170" cy="375854"/>
            </a:xfrm>
            <a:prstGeom prst="rect">
              <a:avLst/>
            </a:prstGeom>
            <a:noFill/>
          </p:spPr>
          <p:txBody>
            <a:bodyPr wrap="none" rtlCol="0">
              <a:spAutoFit/>
            </a:bodyPr>
            <a:lstStyle/>
            <a:p>
              <a:r>
                <a:rPr lang="en-US" sz="2000" dirty="0">
                  <a:cs typeface="Times New Roman" panose="02020603050405020304" pitchFamily="18" charset="0"/>
                </a:rPr>
                <a:t>Mock due to </a:t>
              </a:r>
              <a:r>
                <a:rPr lang="en-US" altLang="zh-CN" sz="2000" dirty="0">
                  <a:cs typeface="Times New Roman" panose="02020603050405020304" pitchFamily="18" charset="0"/>
                </a:rPr>
                <a:t>write to final state</a:t>
              </a:r>
              <a:endParaRPr lang="en-US" sz="2000" dirty="0">
                <a:cs typeface="Times New Roman" panose="02020603050405020304" pitchFamily="18" charset="0"/>
              </a:endParaRPr>
            </a:p>
          </p:txBody>
        </p:sp>
      </p:grpSp>
    </p:spTree>
    <p:extLst>
      <p:ext uri="{BB962C8B-B14F-4D97-AF65-F5344CB8AC3E}">
        <p14:creationId xmlns:p14="http://schemas.microsoft.com/office/powerpoint/2010/main" val="37010724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28D0BFC-75D6-45D1-8034-51F8FDC6B910}"/>
              </a:ext>
            </a:extLst>
          </p:cNvPr>
          <p:cNvSpPr>
            <a:spLocks noGrp="1"/>
          </p:cNvSpPr>
          <p:nvPr>
            <p:ph type="title"/>
          </p:nvPr>
        </p:nvSpPr>
        <p:spPr/>
        <p:txBody>
          <a:bodyPr/>
          <a:lstStyle/>
          <a:p>
            <a:r>
              <a:rPr lang="en-US" dirty="0"/>
              <a:t>Dynamic Handling</a:t>
            </a:r>
          </a:p>
        </p:txBody>
      </p:sp>
      <p:sp>
        <p:nvSpPr>
          <p:cNvPr id="3" name="内容占位符 2">
            <a:extLst>
              <a:ext uri="{FF2B5EF4-FFF2-40B4-BE49-F238E27FC236}">
                <a16:creationId xmlns:a16="http://schemas.microsoft.com/office/drawing/2014/main" id="{D6A40DBF-CEC6-45FD-B404-A5C7CD1415E9}"/>
              </a:ext>
            </a:extLst>
          </p:cNvPr>
          <p:cNvSpPr>
            <a:spLocks noGrp="1"/>
          </p:cNvSpPr>
          <p:nvPr>
            <p:ph idx="1"/>
          </p:nvPr>
        </p:nvSpPr>
        <p:spPr>
          <a:xfrm>
            <a:off x="612426" y="1250067"/>
            <a:ext cx="11369777" cy="5057601"/>
          </a:xfrm>
        </p:spPr>
        <p:txBody>
          <a:bodyPr/>
          <a:lstStyle/>
          <a:p>
            <a:r>
              <a:rPr lang="en-US" dirty="0"/>
              <a:t>Automatic detection</a:t>
            </a:r>
          </a:p>
          <a:p>
            <a:pPr lvl="1"/>
            <a:r>
              <a:rPr lang="en-US" dirty="0"/>
              <a:t>When recompile very frequently</a:t>
            </a:r>
          </a:p>
          <a:p>
            <a:pPr lvl="1"/>
            <a:endParaRPr lang="en-US" dirty="0"/>
          </a:p>
          <a:p>
            <a:r>
              <a:rPr lang="en-US" dirty="0"/>
              <a:t>Handle dynamic scalar &amp; dynamic shape</a:t>
            </a:r>
          </a:p>
          <a:p>
            <a:pPr lvl="1"/>
            <a:r>
              <a:rPr lang="en-US" dirty="0"/>
              <a:t>Lift-up to a node in operator graph, and lift up objects depending on it</a:t>
            </a:r>
          </a:p>
          <a:p>
            <a:r>
              <a:rPr lang="en-US" dirty="0"/>
              <a:t>Handle dynamic control flow</a:t>
            </a:r>
          </a:p>
          <a:p>
            <a:pPr lvl="1"/>
            <a:r>
              <a:rPr lang="en-US" altLang="zh-CN" dirty="0"/>
              <a:t>Modify source code like </a:t>
            </a:r>
            <a:r>
              <a:rPr lang="en-US" altLang="zh-CN" dirty="0" err="1"/>
              <a:t>AutoGraph</a:t>
            </a:r>
            <a:r>
              <a:rPr lang="en-US" altLang="zh-CN" dirty="0"/>
              <a:t>, and </a:t>
            </a:r>
            <a:r>
              <a:rPr lang="en-US" dirty="0"/>
              <a:t>record control flow nodes in operator graph</a:t>
            </a:r>
          </a:p>
        </p:txBody>
      </p:sp>
      <p:sp>
        <p:nvSpPr>
          <p:cNvPr id="4" name="灯片编号占位符 3">
            <a:extLst>
              <a:ext uri="{FF2B5EF4-FFF2-40B4-BE49-F238E27FC236}">
                <a16:creationId xmlns:a16="http://schemas.microsoft.com/office/drawing/2014/main" id="{D1D94DE4-32FB-41AE-B68E-635D56FB3A8B}"/>
              </a:ext>
            </a:extLst>
          </p:cNvPr>
          <p:cNvSpPr>
            <a:spLocks noGrp="1"/>
          </p:cNvSpPr>
          <p:nvPr>
            <p:ph type="sldNum" sz="quarter" idx="4"/>
          </p:nvPr>
        </p:nvSpPr>
        <p:spPr>
          <a:xfrm>
            <a:off x="11778342" y="6618588"/>
            <a:ext cx="1066800" cy="206049"/>
          </a:xfrm>
        </p:spPr>
        <p:txBody>
          <a:bodyPr/>
          <a:lstStyle/>
          <a:p>
            <a:fld id="{A20E5029-513D-4C5A-B99E-82F8E1FDD8A9}" type="slidenum">
              <a:rPr lang="en-US" smtClean="0"/>
              <a:t>31</a:t>
            </a:fld>
            <a:endParaRPr lang="en-US"/>
          </a:p>
        </p:txBody>
      </p:sp>
    </p:spTree>
    <p:extLst>
      <p:ext uri="{BB962C8B-B14F-4D97-AF65-F5344CB8AC3E}">
        <p14:creationId xmlns:p14="http://schemas.microsoft.com/office/powerpoint/2010/main" val="15594201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23F7AA0-3BD5-46A8-AC2B-0D9CF5B21F3C}"/>
              </a:ext>
            </a:extLst>
          </p:cNvPr>
          <p:cNvSpPr>
            <a:spLocks noGrp="1"/>
          </p:cNvSpPr>
          <p:nvPr>
            <p:ph type="title"/>
          </p:nvPr>
        </p:nvSpPr>
        <p:spPr/>
        <p:txBody>
          <a:bodyPr/>
          <a:lstStyle/>
          <a:p>
            <a:r>
              <a:rPr lang="en-US" altLang="zh-CN" dirty="0"/>
              <a:t>Using </a:t>
            </a:r>
            <a:r>
              <a:rPr lang="en-US" altLang="zh-CN" dirty="0" err="1"/>
              <a:t>MagPy</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E95C09DD-BF98-499D-ACD3-35404F8DF2DE}"/>
                  </a:ext>
                </a:extLst>
              </p:cNvPr>
              <p:cNvSpPr>
                <a:spLocks noGrp="1"/>
              </p:cNvSpPr>
              <p:nvPr>
                <p:ph idx="1"/>
              </p:nvPr>
            </p:nvSpPr>
            <p:spPr/>
            <p:txBody>
              <a:bodyPr/>
              <a:lstStyle/>
              <a:p>
                <a:r>
                  <a:rPr lang="en-US" altLang="zh-CN" dirty="0"/>
                  <a:t>One line of code can bring 2.88</a:t>
                </a:r>
                <a14:m>
                  <m:oMath xmlns:m="http://schemas.openxmlformats.org/officeDocument/2006/math">
                    <m:r>
                      <a:rPr lang="en-US" altLang="zh-CN" b="0" i="1" smtClean="0">
                        <a:latin typeface="Cambria Math" panose="02040503050406030204" pitchFamily="18" charset="0"/>
                      </a:rPr>
                      <m:t>×</m:t>
                    </m:r>
                  </m:oMath>
                </a14:m>
                <a:r>
                  <a:rPr lang="zh-CN" altLang="en-US" dirty="0"/>
                  <a:t> </a:t>
                </a:r>
                <a:r>
                  <a:rPr lang="en-US" altLang="zh-CN" dirty="0"/>
                  <a:t>speedup</a:t>
                </a:r>
                <a:endParaRPr lang="zh-CN" altLang="en-US" dirty="0"/>
              </a:p>
            </p:txBody>
          </p:sp>
        </mc:Choice>
        <mc:Fallback xmlns="">
          <p:sp>
            <p:nvSpPr>
              <p:cNvPr id="3" name="内容占位符 2">
                <a:extLst>
                  <a:ext uri="{FF2B5EF4-FFF2-40B4-BE49-F238E27FC236}">
                    <a16:creationId xmlns:a16="http://schemas.microsoft.com/office/drawing/2014/main" id="{E95C09DD-BF98-499D-ACD3-35404F8DF2DE}"/>
                  </a:ext>
                </a:extLst>
              </p:cNvPr>
              <p:cNvSpPr>
                <a:spLocks noGrp="1" noRot="1" noChangeAspect="1" noMove="1" noResize="1" noEditPoints="1" noAdjustHandles="1" noChangeArrowheads="1" noChangeShapeType="1" noTextEdit="1"/>
              </p:cNvSpPr>
              <p:nvPr>
                <p:ph idx="1"/>
              </p:nvPr>
            </p:nvSpPr>
            <p:spPr>
              <a:blipFill>
                <a:blip r:embed="rId2"/>
                <a:stretch>
                  <a:fillRect l="-57" t="-1084"/>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AA77A4D3-0841-4F57-99BD-F20E7CA83B7D}"/>
              </a:ext>
            </a:extLst>
          </p:cNvPr>
          <p:cNvSpPr>
            <a:spLocks noGrp="1"/>
          </p:cNvSpPr>
          <p:nvPr>
            <p:ph type="sldNum" sz="quarter" idx="4"/>
          </p:nvPr>
        </p:nvSpPr>
        <p:spPr>
          <a:xfrm>
            <a:off x="11778342" y="6618588"/>
            <a:ext cx="1066800" cy="206049"/>
          </a:xfrm>
        </p:spPr>
        <p:txBody>
          <a:bodyPr/>
          <a:lstStyle/>
          <a:p>
            <a:fld id="{A20E5029-513D-4C5A-B99E-82F8E1FDD8A9}" type="slidenum">
              <a:rPr lang="en-US" smtClean="0"/>
              <a:t>32</a:t>
            </a:fld>
            <a:endParaRPr lang="en-US"/>
          </a:p>
        </p:txBody>
      </p:sp>
      <p:pic>
        <p:nvPicPr>
          <p:cNvPr id="5" name="图片 4">
            <a:extLst>
              <a:ext uri="{FF2B5EF4-FFF2-40B4-BE49-F238E27FC236}">
                <a16:creationId xmlns:a16="http://schemas.microsoft.com/office/drawing/2014/main" id="{B45C0929-A8C9-4B99-B966-B43D8DA0EDEA}"/>
              </a:ext>
            </a:extLst>
          </p:cNvPr>
          <p:cNvPicPr>
            <a:picLocks noChangeAspect="1"/>
          </p:cNvPicPr>
          <p:nvPr/>
        </p:nvPicPr>
        <p:blipFill>
          <a:blip r:embed="rId3"/>
          <a:stretch>
            <a:fillRect/>
          </a:stretch>
        </p:blipFill>
        <p:spPr>
          <a:xfrm>
            <a:off x="1219200" y="2742457"/>
            <a:ext cx="9753600" cy="1943100"/>
          </a:xfrm>
          <a:prstGeom prst="rect">
            <a:avLst/>
          </a:prstGeom>
        </p:spPr>
      </p:pic>
      <p:sp>
        <p:nvSpPr>
          <p:cNvPr id="6" name="矩形 5">
            <a:extLst>
              <a:ext uri="{FF2B5EF4-FFF2-40B4-BE49-F238E27FC236}">
                <a16:creationId xmlns:a16="http://schemas.microsoft.com/office/drawing/2014/main" id="{B9F304BB-0747-49DE-B2E0-ECDC8D519263}"/>
              </a:ext>
            </a:extLst>
          </p:cNvPr>
          <p:cNvSpPr/>
          <p:nvPr/>
        </p:nvSpPr>
        <p:spPr>
          <a:xfrm>
            <a:off x="1413164" y="3714007"/>
            <a:ext cx="6029036" cy="382979"/>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0613645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C58D50B-E335-4130-9CE4-D211FE635454}"/>
              </a:ext>
            </a:extLst>
          </p:cNvPr>
          <p:cNvSpPr>
            <a:spLocks noGrp="1"/>
          </p:cNvSpPr>
          <p:nvPr>
            <p:ph type="title"/>
          </p:nvPr>
        </p:nvSpPr>
        <p:spPr/>
        <p:txBody>
          <a:bodyPr/>
          <a:lstStyle/>
          <a:p>
            <a:r>
              <a:rPr lang="en-US" altLang="zh-CN" dirty="0"/>
              <a:t>Evaluation</a:t>
            </a:r>
            <a:endParaRPr lang="zh-CN" altLang="en-US" dirty="0"/>
          </a:p>
        </p:txBody>
      </p:sp>
      <p:sp>
        <p:nvSpPr>
          <p:cNvPr id="3" name="内容占位符 2">
            <a:extLst>
              <a:ext uri="{FF2B5EF4-FFF2-40B4-BE49-F238E27FC236}">
                <a16:creationId xmlns:a16="http://schemas.microsoft.com/office/drawing/2014/main" id="{99CBE1DE-0538-4DB2-8562-13432AF44852}"/>
              </a:ext>
            </a:extLst>
          </p:cNvPr>
          <p:cNvSpPr>
            <a:spLocks noGrp="1"/>
          </p:cNvSpPr>
          <p:nvPr>
            <p:ph idx="1"/>
          </p:nvPr>
        </p:nvSpPr>
        <p:spPr/>
        <p:txBody>
          <a:bodyPr/>
          <a:lstStyle/>
          <a:p>
            <a:r>
              <a:rPr lang="en-US" altLang="zh-CN" dirty="0"/>
              <a:t>Hardware</a:t>
            </a:r>
          </a:p>
          <a:p>
            <a:pPr lvl="1"/>
            <a:r>
              <a:rPr lang="en-US" altLang="zh-CN" dirty="0"/>
              <a:t>NVIDIA A100 GPU</a:t>
            </a:r>
          </a:p>
          <a:p>
            <a:r>
              <a:rPr lang="en-US" altLang="zh-CN" dirty="0"/>
              <a:t>Benchmarks</a:t>
            </a:r>
          </a:p>
          <a:p>
            <a:pPr lvl="1"/>
            <a:r>
              <a:rPr lang="en-US" altLang="zh-CN" dirty="0"/>
              <a:t>1000+ models for coverage (</a:t>
            </a:r>
            <a:r>
              <a:rPr lang="en-US" altLang="zh-CN" dirty="0" err="1"/>
              <a:t>ParityBench</a:t>
            </a:r>
            <a:r>
              <a:rPr lang="en-US" altLang="zh-CN" dirty="0"/>
              <a:t>)</a:t>
            </a:r>
          </a:p>
          <a:p>
            <a:pPr lvl="1"/>
            <a:r>
              <a:rPr lang="en-US" altLang="zh-CN" dirty="0"/>
              <a:t>8 models for evaluate performance</a:t>
            </a:r>
          </a:p>
          <a:p>
            <a:r>
              <a:rPr lang="en-US" altLang="zh-CN" dirty="0"/>
              <a:t>Baselines</a:t>
            </a:r>
          </a:p>
          <a:p>
            <a:pPr lvl="1"/>
            <a:r>
              <a:rPr lang="en-US" altLang="zh-CN" dirty="0" err="1"/>
              <a:t>TorchDynamo</a:t>
            </a:r>
            <a:r>
              <a:rPr lang="en-US" altLang="zh-CN" dirty="0"/>
              <a:t> (torch 2.0.1, analysis-based)</a:t>
            </a:r>
          </a:p>
          <a:p>
            <a:pPr lvl="1"/>
            <a:r>
              <a:rPr lang="en-US" altLang="zh-CN" dirty="0" err="1"/>
              <a:t>TorchScript</a:t>
            </a:r>
            <a:r>
              <a:rPr lang="en-US" altLang="zh-CN" dirty="0"/>
              <a:t> (torch 2.0.1, analysis-based)</a:t>
            </a:r>
          </a:p>
          <a:p>
            <a:pPr lvl="1"/>
            <a:r>
              <a:rPr lang="en-US" altLang="zh-CN" dirty="0" err="1"/>
              <a:t>LazyTensor</a:t>
            </a:r>
            <a:r>
              <a:rPr lang="en-US" altLang="zh-CN" dirty="0"/>
              <a:t> (torch-</a:t>
            </a:r>
            <a:r>
              <a:rPr lang="en-US" altLang="zh-CN" dirty="0" err="1"/>
              <a:t>xla</a:t>
            </a:r>
            <a:r>
              <a:rPr lang="en-US" altLang="zh-CN" dirty="0"/>
              <a:t> 2.0, trace-based)</a:t>
            </a:r>
          </a:p>
          <a:p>
            <a:pPr lvl="1"/>
            <a:endParaRPr lang="zh-CN" altLang="en-US" dirty="0"/>
          </a:p>
        </p:txBody>
      </p:sp>
      <p:sp>
        <p:nvSpPr>
          <p:cNvPr id="4" name="灯片编号占位符 3">
            <a:extLst>
              <a:ext uri="{FF2B5EF4-FFF2-40B4-BE49-F238E27FC236}">
                <a16:creationId xmlns:a16="http://schemas.microsoft.com/office/drawing/2014/main" id="{1C822078-D2D9-43C7-B6C0-EF3F25345AF0}"/>
              </a:ext>
            </a:extLst>
          </p:cNvPr>
          <p:cNvSpPr>
            <a:spLocks noGrp="1"/>
          </p:cNvSpPr>
          <p:nvPr>
            <p:ph type="sldNum" sz="quarter" idx="4"/>
          </p:nvPr>
        </p:nvSpPr>
        <p:spPr>
          <a:xfrm>
            <a:off x="11778342" y="6618588"/>
            <a:ext cx="1066800" cy="206049"/>
          </a:xfrm>
        </p:spPr>
        <p:txBody>
          <a:bodyPr/>
          <a:lstStyle/>
          <a:p>
            <a:fld id="{A20E5029-513D-4C5A-B99E-82F8E1FDD8A9}" type="slidenum">
              <a:rPr lang="en-US" smtClean="0"/>
              <a:t>33</a:t>
            </a:fld>
            <a:endParaRPr lang="en-US"/>
          </a:p>
        </p:txBody>
      </p:sp>
      <p:pic>
        <p:nvPicPr>
          <p:cNvPr id="5" name="图片 4">
            <a:extLst>
              <a:ext uri="{FF2B5EF4-FFF2-40B4-BE49-F238E27FC236}">
                <a16:creationId xmlns:a16="http://schemas.microsoft.com/office/drawing/2014/main" id="{0B2C1486-754E-41A5-8A27-651DD4DA132D}"/>
              </a:ext>
            </a:extLst>
          </p:cNvPr>
          <p:cNvPicPr>
            <a:picLocks noChangeAspect="1"/>
          </p:cNvPicPr>
          <p:nvPr/>
        </p:nvPicPr>
        <p:blipFill>
          <a:blip r:embed="rId2"/>
          <a:stretch>
            <a:fillRect/>
          </a:stretch>
        </p:blipFill>
        <p:spPr>
          <a:xfrm>
            <a:off x="6842166" y="2151854"/>
            <a:ext cx="5007429" cy="2874183"/>
          </a:xfrm>
          <a:prstGeom prst="rect">
            <a:avLst/>
          </a:prstGeom>
        </p:spPr>
      </p:pic>
      <p:cxnSp>
        <p:nvCxnSpPr>
          <p:cNvPr id="7" name="直接箭头连接符 6">
            <a:extLst>
              <a:ext uri="{FF2B5EF4-FFF2-40B4-BE49-F238E27FC236}">
                <a16:creationId xmlns:a16="http://schemas.microsoft.com/office/drawing/2014/main" id="{34118591-0FFF-4CD9-9176-EBF497A3DDDE}"/>
              </a:ext>
            </a:extLst>
          </p:cNvPr>
          <p:cNvCxnSpPr>
            <a:cxnSpLocks/>
          </p:cNvCxnSpPr>
          <p:nvPr/>
        </p:nvCxnSpPr>
        <p:spPr>
          <a:xfrm>
            <a:off x="5844639" y="3429000"/>
            <a:ext cx="72241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60713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6E566E-5936-4775-8E37-D2140A2BB431}"/>
              </a:ext>
            </a:extLst>
          </p:cNvPr>
          <p:cNvSpPr>
            <a:spLocks noGrp="1"/>
          </p:cNvSpPr>
          <p:nvPr>
            <p:ph type="title"/>
          </p:nvPr>
        </p:nvSpPr>
        <p:spPr/>
        <p:txBody>
          <a:bodyPr/>
          <a:lstStyle/>
          <a:p>
            <a:r>
              <a:rPr lang="en-US" altLang="zh-CN" dirty="0"/>
              <a:t>Coverage Test on </a:t>
            </a:r>
            <a:r>
              <a:rPr lang="en-US" altLang="zh-CN" dirty="0" err="1"/>
              <a:t>ParityBench</a:t>
            </a:r>
            <a:endParaRPr lang="zh-CN" altLang="en-US" dirty="0"/>
          </a:p>
        </p:txBody>
      </p:sp>
      <p:sp>
        <p:nvSpPr>
          <p:cNvPr id="3" name="内容占位符 2">
            <a:extLst>
              <a:ext uri="{FF2B5EF4-FFF2-40B4-BE49-F238E27FC236}">
                <a16:creationId xmlns:a16="http://schemas.microsoft.com/office/drawing/2014/main" id="{C40F7121-6E0A-4B4B-881C-FCD8D45B0789}"/>
              </a:ext>
            </a:extLst>
          </p:cNvPr>
          <p:cNvSpPr>
            <a:spLocks noGrp="1"/>
          </p:cNvSpPr>
          <p:nvPr>
            <p:ph idx="1"/>
          </p:nvPr>
        </p:nvSpPr>
        <p:spPr/>
        <p:txBody>
          <a:bodyPr/>
          <a:lstStyle/>
          <a:p>
            <a:pPr>
              <a:lnSpc>
                <a:spcPct val="150000"/>
              </a:lnSpc>
            </a:pPr>
            <a:r>
              <a:rPr lang="en-US" altLang="zh-CN" dirty="0" err="1"/>
              <a:t>ParityBench</a:t>
            </a:r>
            <a:r>
              <a:rPr lang="en-US" altLang="zh-CN" dirty="0"/>
              <a:t>: </a:t>
            </a:r>
            <a:r>
              <a:rPr lang="en-US" altLang="zh-CN" b="1" dirty="0">
                <a:solidFill>
                  <a:srgbClr val="C00000"/>
                </a:solidFill>
              </a:rPr>
              <a:t>1000+ real </a:t>
            </a:r>
            <a:r>
              <a:rPr lang="en-US" altLang="zh-CN" b="1" dirty="0" err="1">
                <a:solidFill>
                  <a:srgbClr val="C00000"/>
                </a:solidFill>
              </a:rPr>
              <a:t>PyTorch</a:t>
            </a:r>
            <a:r>
              <a:rPr lang="en-US" altLang="zh-CN" b="1" dirty="0">
                <a:solidFill>
                  <a:srgbClr val="C00000"/>
                </a:solidFill>
              </a:rPr>
              <a:t> models </a:t>
            </a:r>
            <a:r>
              <a:rPr lang="en-US" altLang="zh-CN" dirty="0"/>
              <a:t>crawled from </a:t>
            </a:r>
            <a:r>
              <a:rPr lang="en-US" altLang="zh-CN" dirty="0" err="1"/>
              <a:t>Github</a:t>
            </a:r>
            <a:endParaRPr lang="en-US" altLang="zh-CN" dirty="0"/>
          </a:p>
          <a:p>
            <a:pPr>
              <a:lnSpc>
                <a:spcPct val="150000"/>
              </a:lnSpc>
            </a:pPr>
            <a:r>
              <a:rPr lang="en-US" altLang="zh-CN" dirty="0"/>
              <a:t>Success means compiler can export the model to a full operator graph</a:t>
            </a:r>
            <a:endParaRPr lang="zh-CN" altLang="en-US" dirty="0"/>
          </a:p>
        </p:txBody>
      </p:sp>
      <p:sp>
        <p:nvSpPr>
          <p:cNvPr id="4" name="灯片编号占位符 3">
            <a:extLst>
              <a:ext uri="{FF2B5EF4-FFF2-40B4-BE49-F238E27FC236}">
                <a16:creationId xmlns:a16="http://schemas.microsoft.com/office/drawing/2014/main" id="{D4A4440A-EFF6-4189-9782-536EE869AAF1}"/>
              </a:ext>
            </a:extLst>
          </p:cNvPr>
          <p:cNvSpPr>
            <a:spLocks noGrp="1"/>
          </p:cNvSpPr>
          <p:nvPr>
            <p:ph type="sldNum" sz="quarter" idx="4"/>
          </p:nvPr>
        </p:nvSpPr>
        <p:spPr>
          <a:xfrm>
            <a:off x="11778342" y="6618588"/>
            <a:ext cx="1066800" cy="206049"/>
          </a:xfrm>
        </p:spPr>
        <p:txBody>
          <a:bodyPr/>
          <a:lstStyle/>
          <a:p>
            <a:fld id="{A20E5029-513D-4C5A-B99E-82F8E1FDD8A9}" type="slidenum">
              <a:rPr lang="en-US" smtClean="0"/>
              <a:t>34</a:t>
            </a:fld>
            <a:endParaRPr lang="en-US"/>
          </a:p>
        </p:txBody>
      </p:sp>
      <p:graphicFrame>
        <p:nvGraphicFramePr>
          <p:cNvPr id="5" name="表格 7">
            <a:extLst>
              <a:ext uri="{FF2B5EF4-FFF2-40B4-BE49-F238E27FC236}">
                <a16:creationId xmlns:a16="http://schemas.microsoft.com/office/drawing/2014/main" id="{411CF071-D322-463B-BBF9-20A08BB92299}"/>
              </a:ext>
            </a:extLst>
          </p:cNvPr>
          <p:cNvGraphicFramePr>
            <a:graphicFrameLocks/>
          </p:cNvGraphicFramePr>
          <p:nvPr>
            <p:extLst>
              <p:ext uri="{D42A27DB-BD31-4B8C-83A1-F6EECF244321}">
                <p14:modId xmlns:p14="http://schemas.microsoft.com/office/powerpoint/2010/main" val="2830452443"/>
              </p:ext>
            </p:extLst>
          </p:nvPr>
        </p:nvGraphicFramePr>
        <p:xfrm>
          <a:off x="725487" y="3429000"/>
          <a:ext cx="10741025" cy="2072640"/>
        </p:xfrm>
        <a:graphic>
          <a:graphicData uri="http://schemas.openxmlformats.org/drawingml/2006/table">
            <a:tbl>
              <a:tblPr firstRow="1">
                <a:tableStyleId>{9D7B26C5-4107-4FEC-AEDC-1716B250A1EF}</a:tableStyleId>
              </a:tblPr>
              <a:tblGrid>
                <a:gridCol w="2148205">
                  <a:extLst>
                    <a:ext uri="{9D8B030D-6E8A-4147-A177-3AD203B41FA5}">
                      <a16:colId xmlns:a16="http://schemas.microsoft.com/office/drawing/2014/main" val="3973909442"/>
                    </a:ext>
                  </a:extLst>
                </a:gridCol>
                <a:gridCol w="2148205">
                  <a:extLst>
                    <a:ext uri="{9D8B030D-6E8A-4147-A177-3AD203B41FA5}">
                      <a16:colId xmlns:a16="http://schemas.microsoft.com/office/drawing/2014/main" val="1651743446"/>
                    </a:ext>
                  </a:extLst>
                </a:gridCol>
                <a:gridCol w="2305178">
                  <a:extLst>
                    <a:ext uri="{9D8B030D-6E8A-4147-A177-3AD203B41FA5}">
                      <a16:colId xmlns:a16="http://schemas.microsoft.com/office/drawing/2014/main" val="3116713696"/>
                    </a:ext>
                  </a:extLst>
                </a:gridCol>
                <a:gridCol w="1991232">
                  <a:extLst>
                    <a:ext uri="{9D8B030D-6E8A-4147-A177-3AD203B41FA5}">
                      <a16:colId xmlns:a16="http://schemas.microsoft.com/office/drawing/2014/main" val="1169105439"/>
                    </a:ext>
                  </a:extLst>
                </a:gridCol>
                <a:gridCol w="2148205">
                  <a:extLst>
                    <a:ext uri="{9D8B030D-6E8A-4147-A177-3AD203B41FA5}">
                      <a16:colId xmlns:a16="http://schemas.microsoft.com/office/drawing/2014/main" val="353668947"/>
                    </a:ext>
                  </a:extLst>
                </a:gridCol>
              </a:tblGrid>
              <a:tr h="370840">
                <a:tc>
                  <a:txBody>
                    <a:bodyPr/>
                    <a:lstStyle/>
                    <a:p>
                      <a:pPr algn="ctr"/>
                      <a:r>
                        <a:rPr lang="en-US" altLang="zh-CN" sz="2800" dirty="0"/>
                        <a:t>Cases</a:t>
                      </a:r>
                      <a:endParaRPr lang="zh-CN" altLang="en-US" sz="2800" dirty="0"/>
                    </a:p>
                  </a:txBody>
                  <a:tcPr/>
                </a:tc>
                <a:tc>
                  <a:txBody>
                    <a:bodyPr/>
                    <a:lstStyle/>
                    <a:p>
                      <a:pPr algn="ctr"/>
                      <a:r>
                        <a:rPr lang="en-US" altLang="zh-CN" sz="2800" dirty="0"/>
                        <a:t>Static cases</a:t>
                      </a:r>
                      <a:endParaRPr lang="zh-CN" altLang="en-US" sz="2800" dirty="0"/>
                    </a:p>
                  </a:txBody>
                  <a:tcPr/>
                </a:tc>
                <a:tc>
                  <a:txBody>
                    <a:bodyPr/>
                    <a:lstStyle/>
                    <a:p>
                      <a:pPr algn="ctr"/>
                      <a:r>
                        <a:rPr lang="en-US" altLang="zh-CN" sz="2800" dirty="0"/>
                        <a:t>Compiler</a:t>
                      </a:r>
                      <a:endParaRPr lang="zh-CN" altLang="en-US" sz="2800" dirty="0"/>
                    </a:p>
                  </a:txBody>
                  <a:tcPr/>
                </a:tc>
                <a:tc>
                  <a:txBody>
                    <a:bodyPr/>
                    <a:lstStyle/>
                    <a:p>
                      <a:pPr algn="ctr"/>
                      <a:r>
                        <a:rPr lang="en-US" altLang="zh-CN" sz="2800" dirty="0"/>
                        <a:t>#. success</a:t>
                      </a:r>
                      <a:endParaRPr lang="zh-CN" altLang="en-US" sz="2800" dirty="0"/>
                    </a:p>
                  </a:txBody>
                  <a:tcPr/>
                </a:tc>
                <a:tc>
                  <a:txBody>
                    <a:bodyPr/>
                    <a:lstStyle/>
                    <a:p>
                      <a:pPr algn="ctr"/>
                      <a:r>
                        <a:rPr lang="en-US" altLang="zh-CN" sz="2800" dirty="0"/>
                        <a:t>Success rate</a:t>
                      </a:r>
                      <a:endParaRPr lang="zh-CN" altLang="en-US" sz="2800" dirty="0"/>
                    </a:p>
                  </a:txBody>
                  <a:tcPr/>
                </a:tc>
                <a:extLst>
                  <a:ext uri="{0D108BD9-81ED-4DB2-BD59-A6C34878D82A}">
                    <a16:rowId xmlns:a16="http://schemas.microsoft.com/office/drawing/2014/main" val="198507391"/>
                  </a:ext>
                </a:extLst>
              </a:tr>
              <a:tr h="370840">
                <a:tc rowSpan="3">
                  <a:txBody>
                    <a:bodyPr/>
                    <a:lstStyle/>
                    <a:p>
                      <a:pPr algn="ctr"/>
                      <a:r>
                        <a:rPr lang="en-US" altLang="zh-CN" sz="2800" dirty="0"/>
                        <a:t>1421</a:t>
                      </a:r>
                      <a:endParaRPr lang="zh-CN" altLang="en-US" sz="2800" dirty="0"/>
                    </a:p>
                  </a:txBody>
                  <a:tcPr anchor="ctr"/>
                </a:tc>
                <a:tc rowSpan="3">
                  <a:txBody>
                    <a:bodyPr/>
                    <a:lstStyle/>
                    <a:p>
                      <a:pPr algn="ctr"/>
                      <a:r>
                        <a:rPr lang="en-US" altLang="zh-CN" sz="2800" dirty="0"/>
                        <a:t>1191</a:t>
                      </a:r>
                      <a:endParaRPr lang="zh-CN" altLang="en-US" sz="2800" dirty="0"/>
                    </a:p>
                  </a:txBody>
                  <a:tcPr anchor="ctr"/>
                </a:tc>
                <a:tc>
                  <a:txBody>
                    <a:bodyPr/>
                    <a:lstStyle/>
                    <a:p>
                      <a:pPr algn="ctr"/>
                      <a:r>
                        <a:rPr lang="en-US" altLang="zh-CN" sz="2800" dirty="0" err="1"/>
                        <a:t>TorchScript</a:t>
                      </a:r>
                      <a:endParaRPr lang="zh-CN" altLang="en-US" sz="2800" dirty="0"/>
                    </a:p>
                  </a:txBody>
                  <a:tcPr>
                    <a:lnB w="12700" cap="flat" cmpd="sng" algn="ctr">
                      <a:solidFill>
                        <a:schemeClr val="tx1"/>
                      </a:solidFill>
                      <a:prstDash val="solid"/>
                      <a:round/>
                      <a:headEnd type="none" w="med" len="med"/>
                      <a:tailEnd type="none" w="med" len="med"/>
                    </a:lnB>
                  </a:tcPr>
                </a:tc>
                <a:tc>
                  <a:txBody>
                    <a:bodyPr/>
                    <a:lstStyle/>
                    <a:p>
                      <a:pPr algn="ctr"/>
                      <a:r>
                        <a:rPr lang="en-US" altLang="zh-CN" sz="2800" dirty="0"/>
                        <a:t>422</a:t>
                      </a:r>
                      <a:endParaRPr lang="zh-CN" altLang="en-US" sz="2800" dirty="0"/>
                    </a:p>
                  </a:txBody>
                  <a:tcPr>
                    <a:lnB w="12700" cap="flat" cmpd="sng" algn="ctr">
                      <a:solidFill>
                        <a:schemeClr val="tx1"/>
                      </a:solidFill>
                      <a:prstDash val="solid"/>
                      <a:round/>
                      <a:headEnd type="none" w="med" len="med"/>
                      <a:tailEnd type="none" w="med" len="med"/>
                    </a:lnB>
                  </a:tcPr>
                </a:tc>
                <a:tc>
                  <a:txBody>
                    <a:bodyPr/>
                    <a:lstStyle/>
                    <a:p>
                      <a:pPr algn="ctr"/>
                      <a:r>
                        <a:rPr lang="en-US" altLang="zh-CN" sz="2800" dirty="0"/>
                        <a:t>35.4%</a:t>
                      </a:r>
                      <a:endParaRPr lang="zh-CN" altLang="en-US" sz="28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57886613"/>
                  </a:ext>
                </a:extLst>
              </a:tr>
              <a:tr h="370840">
                <a:tc vMerge="1">
                  <a:txBody>
                    <a:bodyPr/>
                    <a:lstStyle/>
                    <a:p>
                      <a:endParaRPr lang="zh-CN" altLang="en-US" dirty="0"/>
                    </a:p>
                  </a:txBody>
                  <a:tcPr/>
                </a:tc>
                <a:tc vMerge="1">
                  <a:txBody>
                    <a:bodyPr/>
                    <a:lstStyle/>
                    <a:p>
                      <a:endParaRPr lang="zh-CN" altLang="en-US" dirty="0"/>
                    </a:p>
                  </a:txBody>
                  <a:tcPr/>
                </a:tc>
                <a:tc>
                  <a:txBody>
                    <a:bodyPr/>
                    <a:lstStyle/>
                    <a:p>
                      <a:pPr algn="ctr"/>
                      <a:r>
                        <a:rPr lang="en-US" altLang="zh-CN" sz="2800" dirty="0" err="1"/>
                        <a:t>TorchDynamo</a:t>
                      </a:r>
                      <a:endParaRPr lang="zh-CN" altLang="en-US" sz="28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800" dirty="0"/>
                        <a:t>919</a:t>
                      </a:r>
                      <a:endParaRPr lang="zh-CN" altLang="en-US" sz="28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800" dirty="0"/>
                        <a:t>77.2%</a:t>
                      </a:r>
                      <a:endParaRPr lang="zh-CN" altLang="en-US" sz="28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69494050"/>
                  </a:ext>
                </a:extLst>
              </a:tr>
              <a:tr h="370840">
                <a:tc vMerge="1">
                  <a:txBody>
                    <a:bodyPr/>
                    <a:lstStyle/>
                    <a:p>
                      <a:endParaRPr lang="zh-CN" altLang="en-US" dirty="0"/>
                    </a:p>
                  </a:txBody>
                  <a:tcPr/>
                </a:tc>
                <a:tc vMerge="1">
                  <a:txBody>
                    <a:bodyPr/>
                    <a:lstStyle/>
                    <a:p>
                      <a:endParaRPr lang="zh-CN" altLang="en-US" dirty="0"/>
                    </a:p>
                  </a:txBody>
                  <a:tcPr/>
                </a:tc>
                <a:tc>
                  <a:txBody>
                    <a:bodyPr/>
                    <a:lstStyle/>
                    <a:p>
                      <a:pPr algn="ctr"/>
                      <a:r>
                        <a:rPr lang="en-US" altLang="zh-CN" sz="2800" b="1" dirty="0" err="1">
                          <a:solidFill>
                            <a:srgbClr val="00B050"/>
                          </a:solidFill>
                        </a:rPr>
                        <a:t>MagPy</a:t>
                      </a:r>
                      <a:endParaRPr lang="zh-CN" altLang="en-US" sz="2800" b="1" dirty="0">
                        <a:solidFill>
                          <a:srgbClr val="00B050"/>
                        </a:solidFill>
                      </a:endParaRPr>
                    </a:p>
                  </a:txBody>
                  <a:tcPr>
                    <a:lnT w="12700" cap="flat" cmpd="sng" algn="ctr">
                      <a:solidFill>
                        <a:schemeClr val="tx1"/>
                      </a:solidFill>
                      <a:prstDash val="solid"/>
                      <a:round/>
                      <a:headEnd type="none" w="med" len="med"/>
                      <a:tailEnd type="none" w="med" len="med"/>
                    </a:lnT>
                  </a:tcPr>
                </a:tc>
                <a:tc>
                  <a:txBody>
                    <a:bodyPr/>
                    <a:lstStyle/>
                    <a:p>
                      <a:pPr algn="ctr"/>
                      <a:r>
                        <a:rPr lang="en-US" altLang="zh-CN" sz="2800" b="1" dirty="0">
                          <a:solidFill>
                            <a:srgbClr val="00B050"/>
                          </a:solidFill>
                        </a:rPr>
                        <a:t>1112</a:t>
                      </a:r>
                      <a:endParaRPr lang="zh-CN" altLang="en-US" sz="2800" b="1" dirty="0">
                        <a:solidFill>
                          <a:srgbClr val="00B050"/>
                        </a:solidFill>
                      </a:endParaRPr>
                    </a:p>
                  </a:txBody>
                  <a:tcPr>
                    <a:lnT w="12700" cap="flat" cmpd="sng" algn="ctr">
                      <a:solidFill>
                        <a:schemeClr val="tx1"/>
                      </a:solidFill>
                      <a:prstDash val="solid"/>
                      <a:round/>
                      <a:headEnd type="none" w="med" len="med"/>
                      <a:tailEnd type="none" w="med" len="med"/>
                    </a:lnT>
                  </a:tcPr>
                </a:tc>
                <a:tc>
                  <a:txBody>
                    <a:bodyPr/>
                    <a:lstStyle/>
                    <a:p>
                      <a:pPr algn="ctr"/>
                      <a:r>
                        <a:rPr lang="en-US" altLang="zh-CN" sz="2800" b="1" dirty="0">
                          <a:solidFill>
                            <a:srgbClr val="00B050"/>
                          </a:solidFill>
                        </a:rPr>
                        <a:t>93.4%</a:t>
                      </a:r>
                      <a:endParaRPr lang="zh-CN" altLang="en-US" sz="2800" b="1" dirty="0">
                        <a:solidFill>
                          <a:srgbClr val="00B050"/>
                        </a:solidFill>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855841184"/>
                  </a:ext>
                </a:extLst>
              </a:tr>
            </a:tbl>
          </a:graphicData>
        </a:graphic>
      </p:graphicFrame>
    </p:spTree>
    <p:extLst>
      <p:ext uri="{BB962C8B-B14F-4D97-AF65-F5344CB8AC3E}">
        <p14:creationId xmlns:p14="http://schemas.microsoft.com/office/powerpoint/2010/main" val="14473456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5ABD06E-13D4-4FCD-B2EA-6205D59315FB}"/>
              </a:ext>
            </a:extLst>
          </p:cNvPr>
          <p:cNvSpPr>
            <a:spLocks noGrp="1"/>
          </p:cNvSpPr>
          <p:nvPr>
            <p:ph type="title"/>
          </p:nvPr>
        </p:nvSpPr>
        <p:spPr/>
        <p:txBody>
          <a:bodyPr/>
          <a:lstStyle/>
          <a:p>
            <a:r>
              <a:rPr lang="en-US" dirty="0"/>
              <a:t>End-to-end Evaluation</a:t>
            </a:r>
          </a:p>
        </p:txBody>
      </p:sp>
      <p:sp>
        <p:nvSpPr>
          <p:cNvPr id="3" name="内容占位符 2">
            <a:extLst>
              <a:ext uri="{FF2B5EF4-FFF2-40B4-BE49-F238E27FC236}">
                <a16:creationId xmlns:a16="http://schemas.microsoft.com/office/drawing/2014/main" id="{42BE1EC4-3B17-41F2-ABF8-FBE4E0AA407D}"/>
              </a:ext>
            </a:extLst>
          </p:cNvPr>
          <p:cNvSpPr>
            <a:spLocks noGrp="1"/>
          </p:cNvSpPr>
          <p:nvPr>
            <p:ph idx="1"/>
          </p:nvPr>
        </p:nvSpPr>
        <p:spPr/>
        <p:txBody>
          <a:bodyPr/>
          <a:lstStyle/>
          <a:p>
            <a:endParaRPr lang="en-US" dirty="0"/>
          </a:p>
        </p:txBody>
      </p:sp>
      <p:sp>
        <p:nvSpPr>
          <p:cNvPr id="4" name="灯片编号占位符 3">
            <a:extLst>
              <a:ext uri="{FF2B5EF4-FFF2-40B4-BE49-F238E27FC236}">
                <a16:creationId xmlns:a16="http://schemas.microsoft.com/office/drawing/2014/main" id="{3930FA12-4451-4FC9-9A84-307A696830E2}"/>
              </a:ext>
            </a:extLst>
          </p:cNvPr>
          <p:cNvSpPr>
            <a:spLocks noGrp="1"/>
          </p:cNvSpPr>
          <p:nvPr>
            <p:ph type="sldNum" sz="quarter" idx="4"/>
          </p:nvPr>
        </p:nvSpPr>
        <p:spPr>
          <a:xfrm>
            <a:off x="11778342" y="6618588"/>
            <a:ext cx="1066800" cy="206049"/>
          </a:xfrm>
        </p:spPr>
        <p:txBody>
          <a:bodyPr/>
          <a:lstStyle/>
          <a:p>
            <a:fld id="{A20E5029-513D-4C5A-B99E-82F8E1FDD8A9}" type="slidenum">
              <a:rPr lang="en-US" smtClean="0"/>
              <a:t>35</a:t>
            </a:fld>
            <a:endParaRPr lang="en-US"/>
          </a:p>
        </p:txBody>
      </p:sp>
      <p:pic>
        <p:nvPicPr>
          <p:cNvPr id="7" name="图形 6">
            <a:extLst>
              <a:ext uri="{FF2B5EF4-FFF2-40B4-BE49-F238E27FC236}">
                <a16:creationId xmlns:a16="http://schemas.microsoft.com/office/drawing/2014/main" id="{0FB6529D-D8DA-4802-89C9-3078C3A90E0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43263" y="2235853"/>
            <a:ext cx="11079701" cy="2166042"/>
          </a:xfrm>
          <a:prstGeom prst="rect">
            <a:avLst/>
          </a:prstGeom>
        </p:spPr>
      </p:pic>
      <p:graphicFrame>
        <p:nvGraphicFramePr>
          <p:cNvPr id="10" name="表格 12">
            <a:extLst>
              <a:ext uri="{FF2B5EF4-FFF2-40B4-BE49-F238E27FC236}">
                <a16:creationId xmlns:a16="http://schemas.microsoft.com/office/drawing/2014/main" id="{A7F19436-77AE-4321-9DEB-C7B52F726B2D}"/>
              </a:ext>
            </a:extLst>
          </p:cNvPr>
          <p:cNvGraphicFramePr>
            <a:graphicFrameLocks noGrp="1"/>
          </p:cNvGraphicFramePr>
          <p:nvPr>
            <p:extLst>
              <p:ext uri="{D42A27DB-BD31-4B8C-83A1-F6EECF244321}">
                <p14:modId xmlns:p14="http://schemas.microsoft.com/office/powerpoint/2010/main" val="2016794061"/>
              </p:ext>
            </p:extLst>
          </p:nvPr>
        </p:nvGraphicFramePr>
        <p:xfrm>
          <a:off x="1314450" y="4377264"/>
          <a:ext cx="9055857" cy="2065865"/>
        </p:xfrm>
        <a:graphic>
          <a:graphicData uri="http://schemas.openxmlformats.org/drawingml/2006/table">
            <a:tbl>
              <a:tblPr firstRow="1">
                <a:tableStyleId>{9D7B26C5-4107-4FEC-AEDC-1716B250A1EF}</a:tableStyleId>
              </a:tblPr>
              <a:tblGrid>
                <a:gridCol w="3505200">
                  <a:extLst>
                    <a:ext uri="{9D8B030D-6E8A-4147-A177-3AD203B41FA5}">
                      <a16:colId xmlns:a16="http://schemas.microsoft.com/office/drawing/2014/main" val="1507234820"/>
                    </a:ext>
                  </a:extLst>
                </a:gridCol>
                <a:gridCol w="2532038">
                  <a:extLst>
                    <a:ext uri="{9D8B030D-6E8A-4147-A177-3AD203B41FA5}">
                      <a16:colId xmlns:a16="http://schemas.microsoft.com/office/drawing/2014/main" val="529904569"/>
                    </a:ext>
                  </a:extLst>
                </a:gridCol>
                <a:gridCol w="3018619">
                  <a:extLst>
                    <a:ext uri="{9D8B030D-6E8A-4147-A177-3AD203B41FA5}">
                      <a16:colId xmlns:a16="http://schemas.microsoft.com/office/drawing/2014/main" val="2470802160"/>
                    </a:ext>
                  </a:extLst>
                </a:gridCol>
              </a:tblGrid>
              <a:tr h="413173">
                <a:tc>
                  <a:txBody>
                    <a:bodyPr/>
                    <a:lstStyle/>
                    <a:p>
                      <a:pPr algn="ctr"/>
                      <a:r>
                        <a:rPr lang="en-US" sz="2000" dirty="0">
                          <a:solidFill>
                            <a:schemeClr val="tx1"/>
                          </a:solidFill>
                        </a:rPr>
                        <a:t>Baseline</a:t>
                      </a:r>
                    </a:p>
                  </a:txBody>
                  <a:tcPr marL="101878" marR="101878" marT="50939" marB="50939"/>
                </a:tc>
                <a:tc>
                  <a:txBody>
                    <a:bodyPr/>
                    <a:lstStyle/>
                    <a:p>
                      <a:pPr algn="ctr"/>
                      <a:r>
                        <a:rPr lang="en-US" sz="2000" dirty="0">
                          <a:solidFill>
                            <a:schemeClr val="tx1"/>
                          </a:solidFill>
                        </a:rPr>
                        <a:t>Maximum speedup</a:t>
                      </a:r>
                    </a:p>
                  </a:txBody>
                  <a:tcPr marL="101878" marR="101878" marT="50939" marB="50939"/>
                </a:tc>
                <a:tc>
                  <a:txBody>
                    <a:bodyPr/>
                    <a:lstStyle/>
                    <a:p>
                      <a:pPr algn="ctr"/>
                      <a:r>
                        <a:rPr lang="en-US" sz="2000" dirty="0">
                          <a:solidFill>
                            <a:schemeClr val="tx1"/>
                          </a:solidFill>
                        </a:rPr>
                        <a:t>Averaged speedup</a:t>
                      </a:r>
                    </a:p>
                  </a:txBody>
                  <a:tcPr marL="101878" marR="101878" marT="50939" marB="50939"/>
                </a:tc>
                <a:extLst>
                  <a:ext uri="{0D108BD9-81ED-4DB2-BD59-A6C34878D82A}">
                    <a16:rowId xmlns:a16="http://schemas.microsoft.com/office/drawing/2014/main" val="45551362"/>
                  </a:ext>
                </a:extLst>
              </a:tr>
              <a:tr h="413173">
                <a:tc>
                  <a:txBody>
                    <a:bodyPr/>
                    <a:lstStyle/>
                    <a:p>
                      <a:pPr algn="ctr"/>
                      <a:endParaRPr lang="en-US" sz="2000" dirty="0">
                        <a:solidFill>
                          <a:schemeClr val="tx1"/>
                        </a:solidFill>
                      </a:endParaRPr>
                    </a:p>
                  </a:txBody>
                  <a:tcPr marL="101878" marR="101878" marT="50939" marB="50939"/>
                </a:tc>
                <a:tc>
                  <a:txBody>
                    <a:bodyPr/>
                    <a:lstStyle/>
                    <a:p>
                      <a:pPr algn="ctr"/>
                      <a:endParaRPr lang="en-US" sz="2000" dirty="0">
                        <a:solidFill>
                          <a:schemeClr val="tx1"/>
                        </a:solidFill>
                      </a:endParaRPr>
                    </a:p>
                  </a:txBody>
                  <a:tcPr marL="101878" marR="101878" marT="50939" marB="50939"/>
                </a:tc>
                <a:tc>
                  <a:txBody>
                    <a:bodyPr/>
                    <a:lstStyle/>
                    <a:p>
                      <a:pPr algn="ctr"/>
                      <a:endParaRPr lang="en-US" sz="2000" dirty="0">
                        <a:solidFill>
                          <a:schemeClr val="tx1"/>
                        </a:solidFill>
                      </a:endParaRPr>
                    </a:p>
                  </a:txBody>
                  <a:tcPr marL="101878" marR="101878" marT="50939" marB="50939"/>
                </a:tc>
                <a:extLst>
                  <a:ext uri="{0D108BD9-81ED-4DB2-BD59-A6C34878D82A}">
                    <a16:rowId xmlns:a16="http://schemas.microsoft.com/office/drawing/2014/main" val="657971985"/>
                  </a:ext>
                </a:extLst>
              </a:tr>
              <a:tr h="413173">
                <a:tc>
                  <a:txBody>
                    <a:bodyPr/>
                    <a:lstStyle/>
                    <a:p>
                      <a:pPr algn="ctr"/>
                      <a:endParaRPr lang="en-US" sz="2000" dirty="0">
                        <a:solidFill>
                          <a:schemeClr val="tx1"/>
                        </a:solidFill>
                      </a:endParaRPr>
                    </a:p>
                  </a:txBody>
                  <a:tcPr marL="101878" marR="101878" marT="50939" marB="50939"/>
                </a:tc>
                <a:tc>
                  <a:txBody>
                    <a:bodyPr/>
                    <a:lstStyle/>
                    <a:p>
                      <a:pPr algn="ctr"/>
                      <a:endParaRPr lang="en-US" sz="2000" dirty="0">
                        <a:solidFill>
                          <a:schemeClr val="tx1"/>
                        </a:solidFill>
                      </a:endParaRPr>
                    </a:p>
                  </a:txBody>
                  <a:tcPr marL="101878" marR="101878" marT="50939" marB="50939"/>
                </a:tc>
                <a:tc>
                  <a:txBody>
                    <a:bodyPr/>
                    <a:lstStyle/>
                    <a:p>
                      <a:pPr algn="ctr"/>
                      <a:endParaRPr lang="en-US" sz="2000" dirty="0">
                        <a:solidFill>
                          <a:schemeClr val="tx1"/>
                        </a:solidFill>
                      </a:endParaRPr>
                    </a:p>
                  </a:txBody>
                  <a:tcPr marL="101878" marR="101878" marT="50939" marB="50939"/>
                </a:tc>
                <a:extLst>
                  <a:ext uri="{0D108BD9-81ED-4DB2-BD59-A6C34878D82A}">
                    <a16:rowId xmlns:a16="http://schemas.microsoft.com/office/drawing/2014/main" val="1699530097"/>
                  </a:ext>
                </a:extLst>
              </a:tr>
              <a:tr h="413173">
                <a:tc>
                  <a:txBody>
                    <a:bodyPr/>
                    <a:lstStyle/>
                    <a:p>
                      <a:pPr algn="ctr"/>
                      <a:endParaRPr lang="en-US" sz="2000" dirty="0">
                        <a:solidFill>
                          <a:schemeClr val="tx1"/>
                        </a:solidFill>
                      </a:endParaRPr>
                    </a:p>
                  </a:txBody>
                  <a:tcPr marL="101878" marR="101878" marT="50939" marB="50939"/>
                </a:tc>
                <a:tc>
                  <a:txBody>
                    <a:bodyPr/>
                    <a:lstStyle/>
                    <a:p>
                      <a:pPr algn="ctr"/>
                      <a:endParaRPr lang="en-US" sz="2000" dirty="0">
                        <a:solidFill>
                          <a:schemeClr val="tx1"/>
                        </a:solidFill>
                      </a:endParaRPr>
                    </a:p>
                  </a:txBody>
                  <a:tcPr marL="101878" marR="101878" marT="50939" marB="50939"/>
                </a:tc>
                <a:tc>
                  <a:txBody>
                    <a:bodyPr/>
                    <a:lstStyle/>
                    <a:p>
                      <a:pPr algn="ctr"/>
                      <a:endParaRPr lang="en-US" sz="2000" dirty="0">
                        <a:solidFill>
                          <a:schemeClr val="tx1"/>
                        </a:solidFill>
                      </a:endParaRPr>
                    </a:p>
                  </a:txBody>
                  <a:tcPr marL="101878" marR="101878" marT="50939" marB="50939"/>
                </a:tc>
                <a:extLst>
                  <a:ext uri="{0D108BD9-81ED-4DB2-BD59-A6C34878D82A}">
                    <a16:rowId xmlns:a16="http://schemas.microsoft.com/office/drawing/2014/main" val="1445481390"/>
                  </a:ext>
                </a:extLst>
              </a:tr>
              <a:tr h="413173">
                <a:tc>
                  <a:txBody>
                    <a:bodyPr/>
                    <a:lstStyle/>
                    <a:p>
                      <a:pPr algn="ctr"/>
                      <a:endParaRPr lang="en-US" sz="2000" dirty="0">
                        <a:solidFill>
                          <a:schemeClr val="tx1"/>
                        </a:solidFill>
                      </a:endParaRPr>
                    </a:p>
                  </a:txBody>
                  <a:tcPr marL="101878" marR="101878" marT="50939" marB="50939"/>
                </a:tc>
                <a:tc>
                  <a:txBody>
                    <a:bodyPr/>
                    <a:lstStyle/>
                    <a:p>
                      <a:pPr algn="ctr"/>
                      <a:endParaRPr lang="en-US" sz="2000" dirty="0">
                        <a:solidFill>
                          <a:schemeClr val="tx1"/>
                        </a:solidFill>
                      </a:endParaRPr>
                    </a:p>
                  </a:txBody>
                  <a:tcPr marL="101878" marR="101878" marT="50939" marB="50939"/>
                </a:tc>
                <a:tc>
                  <a:txBody>
                    <a:bodyPr/>
                    <a:lstStyle/>
                    <a:p>
                      <a:pPr algn="ctr"/>
                      <a:endParaRPr lang="en-US" sz="2000" dirty="0">
                        <a:solidFill>
                          <a:schemeClr val="tx1"/>
                        </a:solidFill>
                      </a:endParaRPr>
                    </a:p>
                  </a:txBody>
                  <a:tcPr marL="101878" marR="101878" marT="50939" marB="50939"/>
                </a:tc>
                <a:extLst>
                  <a:ext uri="{0D108BD9-81ED-4DB2-BD59-A6C34878D82A}">
                    <a16:rowId xmlns:a16="http://schemas.microsoft.com/office/drawing/2014/main" val="1131999421"/>
                  </a:ext>
                </a:extLst>
              </a:tr>
            </a:tbl>
          </a:graphicData>
        </a:graphic>
      </p:graphicFrame>
      <p:sp>
        <p:nvSpPr>
          <p:cNvPr id="11" name="文本框 10">
            <a:extLst>
              <a:ext uri="{FF2B5EF4-FFF2-40B4-BE49-F238E27FC236}">
                <a16:creationId xmlns:a16="http://schemas.microsoft.com/office/drawing/2014/main" id="{B9CCF948-B8D9-4040-8BB0-2A120180090D}"/>
              </a:ext>
            </a:extLst>
          </p:cNvPr>
          <p:cNvSpPr txBox="1"/>
          <p:nvPr/>
        </p:nvSpPr>
        <p:spPr>
          <a:xfrm>
            <a:off x="8295832" y="6397411"/>
            <a:ext cx="3417987" cy="369332"/>
          </a:xfrm>
          <a:prstGeom prst="rect">
            <a:avLst/>
          </a:prstGeom>
          <a:noFill/>
        </p:spPr>
        <p:txBody>
          <a:bodyPr wrap="none" rtlCol="0">
            <a:spAutoFit/>
          </a:bodyPr>
          <a:lstStyle/>
          <a:p>
            <a:r>
              <a:rPr lang="en-US" dirty="0"/>
              <a:t>Tested with BS=1, on an A100 GPU</a:t>
            </a:r>
          </a:p>
        </p:txBody>
      </p:sp>
    </p:spTree>
    <p:extLst>
      <p:ext uri="{BB962C8B-B14F-4D97-AF65-F5344CB8AC3E}">
        <p14:creationId xmlns:p14="http://schemas.microsoft.com/office/powerpoint/2010/main" val="40612002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5ABD06E-13D4-4FCD-B2EA-6205D59315FB}"/>
              </a:ext>
            </a:extLst>
          </p:cNvPr>
          <p:cNvSpPr>
            <a:spLocks noGrp="1"/>
          </p:cNvSpPr>
          <p:nvPr>
            <p:ph type="title"/>
          </p:nvPr>
        </p:nvSpPr>
        <p:spPr/>
        <p:txBody>
          <a:bodyPr/>
          <a:lstStyle/>
          <a:p>
            <a:r>
              <a:rPr lang="en-US" dirty="0"/>
              <a:t>End-to-end Evaluation</a:t>
            </a:r>
          </a:p>
        </p:txBody>
      </p:sp>
      <p:sp>
        <p:nvSpPr>
          <p:cNvPr id="3" name="内容占位符 2">
            <a:extLst>
              <a:ext uri="{FF2B5EF4-FFF2-40B4-BE49-F238E27FC236}">
                <a16:creationId xmlns:a16="http://schemas.microsoft.com/office/drawing/2014/main" id="{42BE1EC4-3B17-41F2-ABF8-FBE4E0AA407D}"/>
              </a:ext>
            </a:extLst>
          </p:cNvPr>
          <p:cNvSpPr>
            <a:spLocks noGrp="1"/>
          </p:cNvSpPr>
          <p:nvPr>
            <p:ph idx="1"/>
          </p:nvPr>
        </p:nvSpPr>
        <p:spPr/>
        <p:txBody>
          <a:bodyPr/>
          <a:lstStyle/>
          <a:p>
            <a:r>
              <a:rPr lang="en-US" dirty="0"/>
              <a:t>Compare </a:t>
            </a:r>
            <a:r>
              <a:rPr lang="en-US" dirty="0" err="1"/>
              <a:t>MagPy</a:t>
            </a:r>
            <a:r>
              <a:rPr lang="en-US" dirty="0"/>
              <a:t> with different eager-mode compilers and keep operator graph compiler the same</a:t>
            </a:r>
          </a:p>
        </p:txBody>
      </p:sp>
      <p:sp>
        <p:nvSpPr>
          <p:cNvPr id="4" name="灯片编号占位符 3">
            <a:extLst>
              <a:ext uri="{FF2B5EF4-FFF2-40B4-BE49-F238E27FC236}">
                <a16:creationId xmlns:a16="http://schemas.microsoft.com/office/drawing/2014/main" id="{3930FA12-4451-4FC9-9A84-307A696830E2}"/>
              </a:ext>
            </a:extLst>
          </p:cNvPr>
          <p:cNvSpPr>
            <a:spLocks noGrp="1"/>
          </p:cNvSpPr>
          <p:nvPr>
            <p:ph type="sldNum" sz="quarter" idx="4"/>
          </p:nvPr>
        </p:nvSpPr>
        <p:spPr>
          <a:xfrm>
            <a:off x="11778342" y="6618588"/>
            <a:ext cx="1066800" cy="206049"/>
          </a:xfrm>
        </p:spPr>
        <p:txBody>
          <a:bodyPr/>
          <a:lstStyle/>
          <a:p>
            <a:fld id="{A20E5029-513D-4C5A-B99E-82F8E1FDD8A9}" type="slidenum">
              <a:rPr lang="en-US" smtClean="0"/>
              <a:t>36</a:t>
            </a:fld>
            <a:endParaRPr lang="en-US"/>
          </a:p>
        </p:txBody>
      </p:sp>
      <p:pic>
        <p:nvPicPr>
          <p:cNvPr id="7" name="图形 6">
            <a:extLst>
              <a:ext uri="{FF2B5EF4-FFF2-40B4-BE49-F238E27FC236}">
                <a16:creationId xmlns:a16="http://schemas.microsoft.com/office/drawing/2014/main" id="{0FB6529D-D8DA-4802-89C9-3078C3A90E0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43263" y="2235853"/>
            <a:ext cx="11079701" cy="2166042"/>
          </a:xfrm>
          <a:prstGeom prst="rect">
            <a:avLst/>
          </a:prstGeom>
        </p:spPr>
      </p:pic>
      <mc:AlternateContent xmlns:mc="http://schemas.openxmlformats.org/markup-compatibility/2006" xmlns:a14="http://schemas.microsoft.com/office/drawing/2010/main">
        <mc:Choice Requires="a14">
          <p:graphicFrame>
            <p:nvGraphicFramePr>
              <p:cNvPr id="10" name="表格 12">
                <a:extLst>
                  <a:ext uri="{FF2B5EF4-FFF2-40B4-BE49-F238E27FC236}">
                    <a16:creationId xmlns:a16="http://schemas.microsoft.com/office/drawing/2014/main" id="{A7F19436-77AE-4321-9DEB-C7B52F726B2D}"/>
                  </a:ext>
                </a:extLst>
              </p:cNvPr>
              <p:cNvGraphicFramePr>
                <a:graphicFrameLocks noGrp="1"/>
              </p:cNvGraphicFramePr>
              <p:nvPr/>
            </p:nvGraphicFramePr>
            <p:xfrm>
              <a:off x="1314450" y="4377264"/>
              <a:ext cx="9055857" cy="2065865"/>
            </p:xfrm>
            <a:graphic>
              <a:graphicData uri="http://schemas.openxmlformats.org/drawingml/2006/table">
                <a:tbl>
                  <a:tblPr firstRow="1">
                    <a:tableStyleId>{9D7B26C5-4107-4FEC-AEDC-1716B250A1EF}</a:tableStyleId>
                  </a:tblPr>
                  <a:tblGrid>
                    <a:gridCol w="3505200">
                      <a:extLst>
                        <a:ext uri="{9D8B030D-6E8A-4147-A177-3AD203B41FA5}">
                          <a16:colId xmlns:a16="http://schemas.microsoft.com/office/drawing/2014/main" val="1507234820"/>
                        </a:ext>
                      </a:extLst>
                    </a:gridCol>
                    <a:gridCol w="2532038">
                      <a:extLst>
                        <a:ext uri="{9D8B030D-6E8A-4147-A177-3AD203B41FA5}">
                          <a16:colId xmlns:a16="http://schemas.microsoft.com/office/drawing/2014/main" val="529904569"/>
                        </a:ext>
                      </a:extLst>
                    </a:gridCol>
                    <a:gridCol w="3018619">
                      <a:extLst>
                        <a:ext uri="{9D8B030D-6E8A-4147-A177-3AD203B41FA5}">
                          <a16:colId xmlns:a16="http://schemas.microsoft.com/office/drawing/2014/main" val="2470802160"/>
                        </a:ext>
                      </a:extLst>
                    </a:gridCol>
                  </a:tblGrid>
                  <a:tr h="413173">
                    <a:tc>
                      <a:txBody>
                        <a:bodyPr/>
                        <a:lstStyle/>
                        <a:p>
                          <a:pPr algn="ctr"/>
                          <a:r>
                            <a:rPr lang="en-US" sz="2000" dirty="0">
                              <a:solidFill>
                                <a:schemeClr val="tx1"/>
                              </a:solidFill>
                            </a:rPr>
                            <a:t>Baseline</a:t>
                          </a:r>
                        </a:p>
                      </a:txBody>
                      <a:tcPr marL="101878" marR="101878" marT="50939" marB="50939"/>
                    </a:tc>
                    <a:tc>
                      <a:txBody>
                        <a:bodyPr/>
                        <a:lstStyle/>
                        <a:p>
                          <a:pPr algn="ctr"/>
                          <a:r>
                            <a:rPr lang="en-US" sz="2000" dirty="0">
                              <a:solidFill>
                                <a:schemeClr val="tx1"/>
                              </a:solidFill>
                            </a:rPr>
                            <a:t>Maximum speedup</a:t>
                          </a:r>
                        </a:p>
                      </a:txBody>
                      <a:tcPr marL="101878" marR="101878" marT="50939" marB="50939"/>
                    </a:tc>
                    <a:tc>
                      <a:txBody>
                        <a:bodyPr/>
                        <a:lstStyle/>
                        <a:p>
                          <a:pPr algn="ctr"/>
                          <a:r>
                            <a:rPr lang="en-US" sz="2000" dirty="0">
                              <a:solidFill>
                                <a:schemeClr val="tx1"/>
                              </a:solidFill>
                            </a:rPr>
                            <a:t>Averaged speedup</a:t>
                          </a:r>
                        </a:p>
                      </a:txBody>
                      <a:tcPr marL="101878" marR="101878" marT="50939" marB="50939"/>
                    </a:tc>
                    <a:extLst>
                      <a:ext uri="{0D108BD9-81ED-4DB2-BD59-A6C34878D82A}">
                        <a16:rowId xmlns:a16="http://schemas.microsoft.com/office/drawing/2014/main" val="45551362"/>
                      </a:ext>
                    </a:extLst>
                  </a:tr>
                  <a:tr h="413173">
                    <a:tc>
                      <a:txBody>
                        <a:bodyPr/>
                        <a:lstStyle/>
                        <a:p>
                          <a:pPr algn="ctr"/>
                          <a:r>
                            <a:rPr lang="en-US" sz="2000" dirty="0">
                              <a:solidFill>
                                <a:schemeClr val="tx1"/>
                              </a:solidFill>
                            </a:rPr>
                            <a:t>Eager</a:t>
                          </a:r>
                        </a:p>
                      </a:txBody>
                      <a:tcPr marL="101878" marR="101878" marT="50939" marB="50939"/>
                    </a:tc>
                    <a:tc>
                      <a:txBody>
                        <a:bodyPr/>
                        <a:lstStyle/>
                        <a:p>
                          <a:pPr algn="ctr"/>
                          <a:r>
                            <a:rPr lang="en-US" sz="2000" dirty="0">
                              <a:solidFill>
                                <a:schemeClr val="tx1"/>
                              </a:solidFill>
                            </a:rPr>
                            <a:t>9.35</a:t>
                          </a:r>
                          <a14:m>
                            <m:oMath xmlns:m="http://schemas.openxmlformats.org/officeDocument/2006/math">
                              <m:r>
                                <a:rPr lang="en-US" sz="2000" b="0" smtClean="0">
                                  <a:solidFill>
                                    <a:schemeClr val="tx1"/>
                                  </a:solidFill>
                                  <a:latin typeface="Cambria Math" panose="02040503050406030204" pitchFamily="18" charset="0"/>
                                </a:rPr>
                                <m:t>×</m:t>
                              </m:r>
                            </m:oMath>
                          </a14:m>
                          <a:endParaRPr lang="en-US" sz="2000" dirty="0">
                            <a:solidFill>
                              <a:schemeClr val="tx1"/>
                            </a:solidFill>
                          </a:endParaRPr>
                        </a:p>
                      </a:txBody>
                      <a:tcPr marL="101878" marR="101878" marT="50939" marB="50939"/>
                    </a:tc>
                    <a:tc>
                      <a:txBody>
                        <a:bodyPr/>
                        <a:lstStyle/>
                        <a:p>
                          <a:pPr algn="ctr"/>
                          <a14:m>
                            <m:oMathPara xmlns:m="http://schemas.openxmlformats.org/officeDocument/2006/math">
                              <m:oMathParaPr>
                                <m:jc m:val="centerGroup"/>
                              </m:oMathParaPr>
                              <m:oMath xmlns:m="http://schemas.openxmlformats.org/officeDocument/2006/math">
                                <m:r>
                                  <a:rPr lang="en-US" sz="2000" b="0" i="0" smtClean="0">
                                    <a:solidFill>
                                      <a:schemeClr val="tx1"/>
                                    </a:solidFill>
                                    <a:latin typeface="Cambria Math" panose="02040503050406030204" pitchFamily="18" charset="0"/>
                                  </a:rPr>
                                  <m:t>2.93</m:t>
                                </m:r>
                                <m:r>
                                  <a:rPr lang="en-US" sz="2000" b="0" smtClean="0">
                                    <a:solidFill>
                                      <a:schemeClr val="tx1"/>
                                    </a:solidFill>
                                    <a:latin typeface="Cambria Math" panose="02040503050406030204" pitchFamily="18" charset="0"/>
                                  </a:rPr>
                                  <m:t>×</m:t>
                                </m:r>
                              </m:oMath>
                            </m:oMathPara>
                          </a14:m>
                          <a:endParaRPr lang="en-US" sz="2000" dirty="0">
                            <a:solidFill>
                              <a:schemeClr val="tx1"/>
                            </a:solidFill>
                          </a:endParaRPr>
                        </a:p>
                      </a:txBody>
                      <a:tcPr marL="101878" marR="101878" marT="50939" marB="50939"/>
                    </a:tc>
                    <a:extLst>
                      <a:ext uri="{0D108BD9-81ED-4DB2-BD59-A6C34878D82A}">
                        <a16:rowId xmlns:a16="http://schemas.microsoft.com/office/drawing/2014/main" val="657971985"/>
                      </a:ext>
                    </a:extLst>
                  </a:tr>
                  <a:tr h="413173">
                    <a:tc>
                      <a:txBody>
                        <a:bodyPr/>
                        <a:lstStyle/>
                        <a:p>
                          <a:pPr algn="ctr"/>
                          <a:r>
                            <a:rPr lang="en-US" sz="2000" dirty="0" err="1">
                              <a:solidFill>
                                <a:schemeClr val="tx1"/>
                              </a:solidFill>
                            </a:rPr>
                            <a:t>TorchDynamo</a:t>
                          </a:r>
                          <a:endParaRPr lang="en-US" sz="2000" dirty="0">
                            <a:solidFill>
                              <a:schemeClr val="tx1"/>
                            </a:solidFill>
                          </a:endParaRPr>
                        </a:p>
                      </a:txBody>
                      <a:tcPr marL="101878" marR="101878" marT="50939" marB="50939"/>
                    </a:tc>
                    <a:tc>
                      <a:txBody>
                        <a:bodyPr/>
                        <a:lstStyle/>
                        <a:p>
                          <a:pPr algn="ctr"/>
                          <a:r>
                            <a:rPr lang="en-US" sz="2000" b="0" dirty="0">
                              <a:solidFill>
                                <a:schemeClr val="tx1"/>
                              </a:solidFill>
                              <a:latin typeface="+mn-lt"/>
                            </a:rPr>
                            <a:t>6.25</a:t>
                          </a:r>
                          <a14:m>
                            <m:oMath xmlns:m="http://schemas.openxmlformats.org/officeDocument/2006/math">
                              <m:r>
                                <a:rPr lang="en-US" sz="2000" b="0" smtClean="0">
                                  <a:solidFill>
                                    <a:schemeClr val="tx1"/>
                                  </a:solidFill>
                                  <a:latin typeface="Cambria Math" panose="02040503050406030204" pitchFamily="18" charset="0"/>
                                </a:rPr>
                                <m:t>×</m:t>
                              </m:r>
                            </m:oMath>
                          </a14:m>
                          <a:endParaRPr lang="en-US" sz="2000" dirty="0">
                            <a:solidFill>
                              <a:schemeClr val="tx1"/>
                            </a:solidFill>
                          </a:endParaRPr>
                        </a:p>
                      </a:txBody>
                      <a:tcPr marL="101878" marR="101878" marT="50939" marB="50939"/>
                    </a:tc>
                    <a:tc>
                      <a:txBody>
                        <a:bodyPr/>
                        <a:lstStyle/>
                        <a:p>
                          <a:pPr algn="ctr"/>
                          <a:r>
                            <a:rPr lang="en-US" sz="2000" b="0" dirty="0">
                              <a:solidFill>
                                <a:schemeClr val="tx1"/>
                              </a:solidFill>
                              <a:latin typeface="+mn-lt"/>
                            </a:rPr>
                            <a:t>1.85</a:t>
                          </a:r>
                          <a14:m>
                            <m:oMath xmlns:m="http://schemas.openxmlformats.org/officeDocument/2006/math">
                              <m:r>
                                <a:rPr lang="en-US" sz="2000" b="0" smtClean="0">
                                  <a:solidFill>
                                    <a:schemeClr val="tx1"/>
                                  </a:solidFill>
                                  <a:latin typeface="Cambria Math" panose="02040503050406030204" pitchFamily="18" charset="0"/>
                                </a:rPr>
                                <m:t>×</m:t>
                              </m:r>
                            </m:oMath>
                          </a14:m>
                          <a:endParaRPr lang="en-US" sz="2000" dirty="0">
                            <a:solidFill>
                              <a:schemeClr val="tx1"/>
                            </a:solidFill>
                          </a:endParaRPr>
                        </a:p>
                      </a:txBody>
                      <a:tcPr marL="101878" marR="101878" marT="50939" marB="50939"/>
                    </a:tc>
                    <a:extLst>
                      <a:ext uri="{0D108BD9-81ED-4DB2-BD59-A6C34878D82A}">
                        <a16:rowId xmlns:a16="http://schemas.microsoft.com/office/drawing/2014/main" val="1699530097"/>
                      </a:ext>
                    </a:extLst>
                  </a:tr>
                  <a:tr h="413173">
                    <a:tc>
                      <a:txBody>
                        <a:bodyPr/>
                        <a:lstStyle/>
                        <a:p>
                          <a:pPr algn="ctr"/>
                          <a:endParaRPr lang="en-US" sz="2000" dirty="0">
                            <a:solidFill>
                              <a:schemeClr val="tx1"/>
                            </a:solidFill>
                          </a:endParaRPr>
                        </a:p>
                      </a:txBody>
                      <a:tcPr marL="101878" marR="101878" marT="50939" marB="50939"/>
                    </a:tc>
                    <a:tc>
                      <a:txBody>
                        <a:bodyPr/>
                        <a:lstStyle/>
                        <a:p>
                          <a:pPr algn="ctr"/>
                          <a:endParaRPr lang="en-US" sz="2000" dirty="0">
                            <a:solidFill>
                              <a:schemeClr val="tx1"/>
                            </a:solidFill>
                          </a:endParaRPr>
                        </a:p>
                      </a:txBody>
                      <a:tcPr marL="101878" marR="101878" marT="50939" marB="50939"/>
                    </a:tc>
                    <a:tc>
                      <a:txBody>
                        <a:bodyPr/>
                        <a:lstStyle/>
                        <a:p>
                          <a:pPr algn="ctr"/>
                          <a:endParaRPr lang="en-US" sz="2000" dirty="0">
                            <a:solidFill>
                              <a:schemeClr val="tx1"/>
                            </a:solidFill>
                          </a:endParaRPr>
                        </a:p>
                      </a:txBody>
                      <a:tcPr marL="101878" marR="101878" marT="50939" marB="50939"/>
                    </a:tc>
                    <a:extLst>
                      <a:ext uri="{0D108BD9-81ED-4DB2-BD59-A6C34878D82A}">
                        <a16:rowId xmlns:a16="http://schemas.microsoft.com/office/drawing/2014/main" val="1445481390"/>
                      </a:ext>
                    </a:extLst>
                  </a:tr>
                  <a:tr h="413173">
                    <a:tc>
                      <a:txBody>
                        <a:bodyPr/>
                        <a:lstStyle/>
                        <a:p>
                          <a:pPr algn="ctr"/>
                          <a:endParaRPr lang="en-US" sz="2000" dirty="0">
                            <a:solidFill>
                              <a:schemeClr val="tx1"/>
                            </a:solidFill>
                          </a:endParaRPr>
                        </a:p>
                      </a:txBody>
                      <a:tcPr marL="101878" marR="101878" marT="50939" marB="50939"/>
                    </a:tc>
                    <a:tc>
                      <a:txBody>
                        <a:bodyPr/>
                        <a:lstStyle/>
                        <a:p>
                          <a:pPr algn="ctr"/>
                          <a:endParaRPr lang="en-US" sz="2000" dirty="0">
                            <a:solidFill>
                              <a:schemeClr val="tx1"/>
                            </a:solidFill>
                          </a:endParaRPr>
                        </a:p>
                      </a:txBody>
                      <a:tcPr marL="101878" marR="101878" marT="50939" marB="50939"/>
                    </a:tc>
                    <a:tc>
                      <a:txBody>
                        <a:bodyPr/>
                        <a:lstStyle/>
                        <a:p>
                          <a:pPr algn="ctr"/>
                          <a:endParaRPr lang="en-US" sz="2000" dirty="0">
                            <a:solidFill>
                              <a:schemeClr val="tx1"/>
                            </a:solidFill>
                          </a:endParaRPr>
                        </a:p>
                      </a:txBody>
                      <a:tcPr marL="101878" marR="101878" marT="50939" marB="50939"/>
                    </a:tc>
                    <a:extLst>
                      <a:ext uri="{0D108BD9-81ED-4DB2-BD59-A6C34878D82A}">
                        <a16:rowId xmlns:a16="http://schemas.microsoft.com/office/drawing/2014/main" val="1131999421"/>
                      </a:ext>
                    </a:extLst>
                  </a:tr>
                </a:tbl>
              </a:graphicData>
            </a:graphic>
          </p:graphicFrame>
        </mc:Choice>
        <mc:Fallback xmlns="">
          <p:graphicFrame>
            <p:nvGraphicFramePr>
              <p:cNvPr id="10" name="表格 12">
                <a:extLst>
                  <a:ext uri="{FF2B5EF4-FFF2-40B4-BE49-F238E27FC236}">
                    <a16:creationId xmlns:a16="http://schemas.microsoft.com/office/drawing/2014/main" id="{A7F19436-77AE-4321-9DEB-C7B52F726B2D}"/>
                  </a:ext>
                </a:extLst>
              </p:cNvPr>
              <p:cNvGraphicFramePr>
                <a:graphicFrameLocks noGrp="1"/>
              </p:cNvGraphicFramePr>
              <p:nvPr/>
            </p:nvGraphicFramePr>
            <p:xfrm>
              <a:off x="1314450" y="4377264"/>
              <a:ext cx="9055857" cy="2065865"/>
            </p:xfrm>
            <a:graphic>
              <a:graphicData uri="http://schemas.openxmlformats.org/drawingml/2006/table">
                <a:tbl>
                  <a:tblPr firstRow="1">
                    <a:tableStyleId>{9D7B26C5-4107-4FEC-AEDC-1716B250A1EF}</a:tableStyleId>
                  </a:tblPr>
                  <a:tblGrid>
                    <a:gridCol w="3505200">
                      <a:extLst>
                        <a:ext uri="{9D8B030D-6E8A-4147-A177-3AD203B41FA5}">
                          <a16:colId xmlns:a16="http://schemas.microsoft.com/office/drawing/2014/main" val="1507234820"/>
                        </a:ext>
                      </a:extLst>
                    </a:gridCol>
                    <a:gridCol w="2532038">
                      <a:extLst>
                        <a:ext uri="{9D8B030D-6E8A-4147-A177-3AD203B41FA5}">
                          <a16:colId xmlns:a16="http://schemas.microsoft.com/office/drawing/2014/main" val="529904569"/>
                        </a:ext>
                      </a:extLst>
                    </a:gridCol>
                    <a:gridCol w="3018619">
                      <a:extLst>
                        <a:ext uri="{9D8B030D-6E8A-4147-A177-3AD203B41FA5}">
                          <a16:colId xmlns:a16="http://schemas.microsoft.com/office/drawing/2014/main" val="2470802160"/>
                        </a:ext>
                      </a:extLst>
                    </a:gridCol>
                  </a:tblGrid>
                  <a:tr h="413173">
                    <a:tc>
                      <a:txBody>
                        <a:bodyPr/>
                        <a:lstStyle/>
                        <a:p>
                          <a:pPr algn="ctr"/>
                          <a:r>
                            <a:rPr lang="en-US" sz="2000" dirty="0">
                              <a:solidFill>
                                <a:schemeClr val="tx1"/>
                              </a:solidFill>
                            </a:rPr>
                            <a:t>Baseline</a:t>
                          </a:r>
                        </a:p>
                      </a:txBody>
                      <a:tcPr marL="101878" marR="101878" marT="50939" marB="50939"/>
                    </a:tc>
                    <a:tc>
                      <a:txBody>
                        <a:bodyPr/>
                        <a:lstStyle/>
                        <a:p>
                          <a:pPr algn="ctr"/>
                          <a:r>
                            <a:rPr lang="en-US" sz="2000" dirty="0">
                              <a:solidFill>
                                <a:schemeClr val="tx1"/>
                              </a:solidFill>
                            </a:rPr>
                            <a:t>Maximum speedup</a:t>
                          </a:r>
                        </a:p>
                      </a:txBody>
                      <a:tcPr marL="101878" marR="101878" marT="50939" marB="50939"/>
                    </a:tc>
                    <a:tc>
                      <a:txBody>
                        <a:bodyPr/>
                        <a:lstStyle/>
                        <a:p>
                          <a:pPr algn="ctr"/>
                          <a:r>
                            <a:rPr lang="en-US" sz="2000" dirty="0">
                              <a:solidFill>
                                <a:schemeClr val="tx1"/>
                              </a:solidFill>
                            </a:rPr>
                            <a:t>Averaged speedup</a:t>
                          </a:r>
                        </a:p>
                      </a:txBody>
                      <a:tcPr marL="101878" marR="101878" marT="50939" marB="50939"/>
                    </a:tc>
                    <a:extLst>
                      <a:ext uri="{0D108BD9-81ED-4DB2-BD59-A6C34878D82A}">
                        <a16:rowId xmlns:a16="http://schemas.microsoft.com/office/drawing/2014/main" val="45551362"/>
                      </a:ext>
                    </a:extLst>
                  </a:tr>
                  <a:tr h="413173">
                    <a:tc>
                      <a:txBody>
                        <a:bodyPr/>
                        <a:lstStyle/>
                        <a:p>
                          <a:pPr algn="ctr"/>
                          <a:r>
                            <a:rPr lang="en-US" sz="2000" dirty="0">
                              <a:solidFill>
                                <a:schemeClr val="tx1"/>
                              </a:solidFill>
                            </a:rPr>
                            <a:t>Eager</a:t>
                          </a:r>
                        </a:p>
                      </a:txBody>
                      <a:tcPr marL="101878" marR="101878" marT="50939" marB="50939"/>
                    </a:tc>
                    <a:tc>
                      <a:txBody>
                        <a:bodyPr/>
                        <a:lstStyle/>
                        <a:p>
                          <a:endParaRPr lang="en-US"/>
                        </a:p>
                      </a:txBody>
                      <a:tcPr marL="101878" marR="101878" marT="50939" marB="50939">
                        <a:blipFill>
                          <a:blip r:embed="rId4"/>
                          <a:stretch>
                            <a:fillRect l="-138795" t="-107353" r="-119759" b="-300000"/>
                          </a:stretch>
                        </a:blipFill>
                      </a:tcPr>
                    </a:tc>
                    <a:tc>
                      <a:txBody>
                        <a:bodyPr/>
                        <a:lstStyle/>
                        <a:p>
                          <a:endParaRPr lang="en-US"/>
                        </a:p>
                      </a:txBody>
                      <a:tcPr marL="101878" marR="101878" marT="50939" marB="50939">
                        <a:blipFill>
                          <a:blip r:embed="rId4"/>
                          <a:stretch>
                            <a:fillRect l="-199798" t="-107353" r="-202" b="-300000"/>
                          </a:stretch>
                        </a:blipFill>
                      </a:tcPr>
                    </a:tc>
                    <a:extLst>
                      <a:ext uri="{0D108BD9-81ED-4DB2-BD59-A6C34878D82A}">
                        <a16:rowId xmlns:a16="http://schemas.microsoft.com/office/drawing/2014/main" val="657971985"/>
                      </a:ext>
                    </a:extLst>
                  </a:tr>
                  <a:tr h="413173">
                    <a:tc>
                      <a:txBody>
                        <a:bodyPr/>
                        <a:lstStyle/>
                        <a:p>
                          <a:pPr algn="ctr"/>
                          <a:r>
                            <a:rPr lang="en-US" sz="2000" dirty="0" err="1">
                              <a:solidFill>
                                <a:schemeClr val="tx1"/>
                              </a:solidFill>
                            </a:rPr>
                            <a:t>TorchDynamo</a:t>
                          </a:r>
                          <a:endParaRPr lang="en-US" sz="2000" dirty="0">
                            <a:solidFill>
                              <a:schemeClr val="tx1"/>
                            </a:solidFill>
                          </a:endParaRPr>
                        </a:p>
                      </a:txBody>
                      <a:tcPr marL="101878" marR="101878" marT="50939" marB="50939"/>
                    </a:tc>
                    <a:tc>
                      <a:txBody>
                        <a:bodyPr/>
                        <a:lstStyle/>
                        <a:p>
                          <a:endParaRPr lang="en-US"/>
                        </a:p>
                      </a:txBody>
                      <a:tcPr marL="101878" marR="101878" marT="50939" marB="50939">
                        <a:blipFill>
                          <a:blip r:embed="rId4"/>
                          <a:stretch>
                            <a:fillRect l="-138795" t="-210448" r="-119759" b="-204478"/>
                          </a:stretch>
                        </a:blipFill>
                      </a:tcPr>
                    </a:tc>
                    <a:tc>
                      <a:txBody>
                        <a:bodyPr/>
                        <a:lstStyle/>
                        <a:p>
                          <a:endParaRPr lang="en-US"/>
                        </a:p>
                      </a:txBody>
                      <a:tcPr marL="101878" marR="101878" marT="50939" marB="50939">
                        <a:blipFill>
                          <a:blip r:embed="rId4"/>
                          <a:stretch>
                            <a:fillRect l="-199798" t="-210448" r="-202" b="-204478"/>
                          </a:stretch>
                        </a:blipFill>
                      </a:tcPr>
                    </a:tc>
                    <a:extLst>
                      <a:ext uri="{0D108BD9-81ED-4DB2-BD59-A6C34878D82A}">
                        <a16:rowId xmlns:a16="http://schemas.microsoft.com/office/drawing/2014/main" val="1699530097"/>
                      </a:ext>
                    </a:extLst>
                  </a:tr>
                  <a:tr h="413173">
                    <a:tc>
                      <a:txBody>
                        <a:bodyPr/>
                        <a:lstStyle/>
                        <a:p>
                          <a:pPr algn="ctr"/>
                          <a:endParaRPr lang="en-US" sz="2000" dirty="0">
                            <a:solidFill>
                              <a:schemeClr val="tx1"/>
                            </a:solidFill>
                          </a:endParaRPr>
                        </a:p>
                      </a:txBody>
                      <a:tcPr marL="101878" marR="101878" marT="50939" marB="50939"/>
                    </a:tc>
                    <a:tc>
                      <a:txBody>
                        <a:bodyPr/>
                        <a:lstStyle/>
                        <a:p>
                          <a:pPr algn="ctr"/>
                          <a:endParaRPr lang="en-US" sz="2000" dirty="0">
                            <a:solidFill>
                              <a:schemeClr val="tx1"/>
                            </a:solidFill>
                          </a:endParaRPr>
                        </a:p>
                      </a:txBody>
                      <a:tcPr marL="101878" marR="101878" marT="50939" marB="50939"/>
                    </a:tc>
                    <a:tc>
                      <a:txBody>
                        <a:bodyPr/>
                        <a:lstStyle/>
                        <a:p>
                          <a:pPr algn="ctr"/>
                          <a:endParaRPr lang="en-US" sz="2000" dirty="0">
                            <a:solidFill>
                              <a:schemeClr val="tx1"/>
                            </a:solidFill>
                          </a:endParaRPr>
                        </a:p>
                      </a:txBody>
                      <a:tcPr marL="101878" marR="101878" marT="50939" marB="50939"/>
                    </a:tc>
                    <a:extLst>
                      <a:ext uri="{0D108BD9-81ED-4DB2-BD59-A6C34878D82A}">
                        <a16:rowId xmlns:a16="http://schemas.microsoft.com/office/drawing/2014/main" val="1445481390"/>
                      </a:ext>
                    </a:extLst>
                  </a:tr>
                  <a:tr h="413173">
                    <a:tc>
                      <a:txBody>
                        <a:bodyPr/>
                        <a:lstStyle/>
                        <a:p>
                          <a:pPr algn="ctr"/>
                          <a:endParaRPr lang="en-US" sz="2000" dirty="0">
                            <a:solidFill>
                              <a:schemeClr val="tx1"/>
                            </a:solidFill>
                          </a:endParaRPr>
                        </a:p>
                      </a:txBody>
                      <a:tcPr marL="101878" marR="101878" marT="50939" marB="50939"/>
                    </a:tc>
                    <a:tc>
                      <a:txBody>
                        <a:bodyPr/>
                        <a:lstStyle/>
                        <a:p>
                          <a:pPr algn="ctr"/>
                          <a:endParaRPr lang="en-US" sz="2000" dirty="0">
                            <a:solidFill>
                              <a:schemeClr val="tx1"/>
                            </a:solidFill>
                          </a:endParaRPr>
                        </a:p>
                      </a:txBody>
                      <a:tcPr marL="101878" marR="101878" marT="50939" marB="50939"/>
                    </a:tc>
                    <a:tc>
                      <a:txBody>
                        <a:bodyPr/>
                        <a:lstStyle/>
                        <a:p>
                          <a:pPr algn="ctr"/>
                          <a:endParaRPr lang="en-US" sz="2000" dirty="0">
                            <a:solidFill>
                              <a:schemeClr val="tx1"/>
                            </a:solidFill>
                          </a:endParaRPr>
                        </a:p>
                      </a:txBody>
                      <a:tcPr marL="101878" marR="101878" marT="50939" marB="50939"/>
                    </a:tc>
                    <a:extLst>
                      <a:ext uri="{0D108BD9-81ED-4DB2-BD59-A6C34878D82A}">
                        <a16:rowId xmlns:a16="http://schemas.microsoft.com/office/drawing/2014/main" val="1131999421"/>
                      </a:ext>
                    </a:extLst>
                  </a:tr>
                </a:tbl>
              </a:graphicData>
            </a:graphic>
          </p:graphicFrame>
        </mc:Fallback>
      </mc:AlternateContent>
      <p:sp>
        <p:nvSpPr>
          <p:cNvPr id="11" name="文本框 10">
            <a:extLst>
              <a:ext uri="{FF2B5EF4-FFF2-40B4-BE49-F238E27FC236}">
                <a16:creationId xmlns:a16="http://schemas.microsoft.com/office/drawing/2014/main" id="{B9CCF948-B8D9-4040-8BB0-2A120180090D}"/>
              </a:ext>
            </a:extLst>
          </p:cNvPr>
          <p:cNvSpPr txBox="1"/>
          <p:nvPr/>
        </p:nvSpPr>
        <p:spPr>
          <a:xfrm>
            <a:off x="8295832" y="6397411"/>
            <a:ext cx="3417987" cy="369332"/>
          </a:xfrm>
          <a:prstGeom prst="rect">
            <a:avLst/>
          </a:prstGeom>
          <a:noFill/>
        </p:spPr>
        <p:txBody>
          <a:bodyPr wrap="none" rtlCol="0">
            <a:spAutoFit/>
          </a:bodyPr>
          <a:lstStyle/>
          <a:p>
            <a:r>
              <a:rPr lang="en-US" dirty="0"/>
              <a:t>Tested with BS=1, on an A100 GPU</a:t>
            </a:r>
          </a:p>
        </p:txBody>
      </p:sp>
      <p:sp>
        <p:nvSpPr>
          <p:cNvPr id="8" name="文本框 7">
            <a:extLst>
              <a:ext uri="{FF2B5EF4-FFF2-40B4-BE49-F238E27FC236}">
                <a16:creationId xmlns:a16="http://schemas.microsoft.com/office/drawing/2014/main" id="{327F2F42-68B8-4612-AA49-A2C17965A5C3}"/>
              </a:ext>
            </a:extLst>
          </p:cNvPr>
          <p:cNvSpPr txBox="1"/>
          <p:nvPr/>
        </p:nvSpPr>
        <p:spPr>
          <a:xfrm>
            <a:off x="6781800" y="1993293"/>
            <a:ext cx="5496120" cy="369332"/>
          </a:xfrm>
          <a:prstGeom prst="rect">
            <a:avLst/>
          </a:prstGeom>
          <a:noFill/>
        </p:spPr>
        <p:txBody>
          <a:bodyPr wrap="none" rtlCol="0">
            <a:spAutoFit/>
          </a:bodyPr>
          <a:lstStyle/>
          <a:p>
            <a:r>
              <a:rPr lang="en-US" dirty="0"/>
              <a:t>X-Y means eager mode compiler X with graph compiler Y</a:t>
            </a:r>
          </a:p>
        </p:txBody>
      </p:sp>
    </p:spTree>
    <p:extLst>
      <p:ext uri="{BB962C8B-B14F-4D97-AF65-F5344CB8AC3E}">
        <p14:creationId xmlns:p14="http://schemas.microsoft.com/office/powerpoint/2010/main" val="10282016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5ABD06E-13D4-4FCD-B2EA-6205D59315FB}"/>
              </a:ext>
            </a:extLst>
          </p:cNvPr>
          <p:cNvSpPr>
            <a:spLocks noGrp="1"/>
          </p:cNvSpPr>
          <p:nvPr>
            <p:ph type="title"/>
          </p:nvPr>
        </p:nvSpPr>
        <p:spPr/>
        <p:txBody>
          <a:bodyPr/>
          <a:lstStyle/>
          <a:p>
            <a:r>
              <a:rPr lang="en-US" dirty="0"/>
              <a:t>End-to-end Evaluation</a:t>
            </a:r>
          </a:p>
        </p:txBody>
      </p:sp>
      <p:sp>
        <p:nvSpPr>
          <p:cNvPr id="3" name="内容占位符 2">
            <a:extLst>
              <a:ext uri="{FF2B5EF4-FFF2-40B4-BE49-F238E27FC236}">
                <a16:creationId xmlns:a16="http://schemas.microsoft.com/office/drawing/2014/main" id="{42BE1EC4-3B17-41F2-ABF8-FBE4E0AA407D}"/>
              </a:ext>
            </a:extLst>
          </p:cNvPr>
          <p:cNvSpPr>
            <a:spLocks noGrp="1"/>
          </p:cNvSpPr>
          <p:nvPr>
            <p:ph idx="1"/>
          </p:nvPr>
        </p:nvSpPr>
        <p:spPr/>
        <p:txBody>
          <a:bodyPr/>
          <a:lstStyle/>
          <a:p>
            <a:r>
              <a:rPr lang="en-US" dirty="0"/>
              <a:t>Compare </a:t>
            </a:r>
            <a:r>
              <a:rPr lang="en-US" dirty="0" err="1"/>
              <a:t>MagPy</a:t>
            </a:r>
            <a:r>
              <a:rPr lang="en-US" dirty="0"/>
              <a:t> with different eager-mode compilers and keep operator graph compiler the same</a:t>
            </a:r>
          </a:p>
        </p:txBody>
      </p:sp>
      <p:sp>
        <p:nvSpPr>
          <p:cNvPr id="4" name="灯片编号占位符 3">
            <a:extLst>
              <a:ext uri="{FF2B5EF4-FFF2-40B4-BE49-F238E27FC236}">
                <a16:creationId xmlns:a16="http://schemas.microsoft.com/office/drawing/2014/main" id="{3930FA12-4451-4FC9-9A84-307A696830E2}"/>
              </a:ext>
            </a:extLst>
          </p:cNvPr>
          <p:cNvSpPr>
            <a:spLocks noGrp="1"/>
          </p:cNvSpPr>
          <p:nvPr>
            <p:ph type="sldNum" sz="quarter" idx="4"/>
          </p:nvPr>
        </p:nvSpPr>
        <p:spPr>
          <a:xfrm>
            <a:off x="11778342" y="6618588"/>
            <a:ext cx="1066800" cy="206049"/>
          </a:xfrm>
        </p:spPr>
        <p:txBody>
          <a:bodyPr/>
          <a:lstStyle/>
          <a:p>
            <a:fld id="{A20E5029-513D-4C5A-B99E-82F8E1FDD8A9}" type="slidenum">
              <a:rPr lang="en-US" smtClean="0"/>
              <a:t>37</a:t>
            </a:fld>
            <a:endParaRPr lang="en-US"/>
          </a:p>
        </p:txBody>
      </p:sp>
      <p:pic>
        <p:nvPicPr>
          <p:cNvPr id="7" name="图形 6">
            <a:extLst>
              <a:ext uri="{FF2B5EF4-FFF2-40B4-BE49-F238E27FC236}">
                <a16:creationId xmlns:a16="http://schemas.microsoft.com/office/drawing/2014/main" id="{0FB6529D-D8DA-4802-89C9-3078C3A90E0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43263" y="2235853"/>
            <a:ext cx="11079701" cy="2166042"/>
          </a:xfrm>
          <a:prstGeom prst="rect">
            <a:avLst/>
          </a:prstGeom>
        </p:spPr>
      </p:pic>
      <mc:AlternateContent xmlns:mc="http://schemas.openxmlformats.org/markup-compatibility/2006" xmlns:a14="http://schemas.microsoft.com/office/drawing/2010/main">
        <mc:Choice Requires="a14">
          <p:graphicFrame>
            <p:nvGraphicFramePr>
              <p:cNvPr id="10" name="表格 12">
                <a:extLst>
                  <a:ext uri="{FF2B5EF4-FFF2-40B4-BE49-F238E27FC236}">
                    <a16:creationId xmlns:a16="http://schemas.microsoft.com/office/drawing/2014/main" id="{A7F19436-77AE-4321-9DEB-C7B52F726B2D}"/>
                  </a:ext>
                </a:extLst>
              </p:cNvPr>
              <p:cNvGraphicFramePr>
                <a:graphicFrameLocks noGrp="1"/>
              </p:cNvGraphicFramePr>
              <p:nvPr>
                <p:extLst>
                  <p:ext uri="{D42A27DB-BD31-4B8C-83A1-F6EECF244321}">
                    <p14:modId xmlns:p14="http://schemas.microsoft.com/office/powerpoint/2010/main" val="2510518961"/>
                  </p:ext>
                </p:extLst>
              </p:nvPr>
            </p:nvGraphicFramePr>
            <p:xfrm>
              <a:off x="1314450" y="4377264"/>
              <a:ext cx="9055857" cy="2065865"/>
            </p:xfrm>
            <a:graphic>
              <a:graphicData uri="http://schemas.openxmlformats.org/drawingml/2006/table">
                <a:tbl>
                  <a:tblPr firstRow="1">
                    <a:tableStyleId>{9D7B26C5-4107-4FEC-AEDC-1716B250A1EF}</a:tableStyleId>
                  </a:tblPr>
                  <a:tblGrid>
                    <a:gridCol w="3505200">
                      <a:extLst>
                        <a:ext uri="{9D8B030D-6E8A-4147-A177-3AD203B41FA5}">
                          <a16:colId xmlns:a16="http://schemas.microsoft.com/office/drawing/2014/main" val="1507234820"/>
                        </a:ext>
                      </a:extLst>
                    </a:gridCol>
                    <a:gridCol w="2532038">
                      <a:extLst>
                        <a:ext uri="{9D8B030D-6E8A-4147-A177-3AD203B41FA5}">
                          <a16:colId xmlns:a16="http://schemas.microsoft.com/office/drawing/2014/main" val="529904569"/>
                        </a:ext>
                      </a:extLst>
                    </a:gridCol>
                    <a:gridCol w="3018619">
                      <a:extLst>
                        <a:ext uri="{9D8B030D-6E8A-4147-A177-3AD203B41FA5}">
                          <a16:colId xmlns:a16="http://schemas.microsoft.com/office/drawing/2014/main" val="2470802160"/>
                        </a:ext>
                      </a:extLst>
                    </a:gridCol>
                  </a:tblGrid>
                  <a:tr h="413173">
                    <a:tc>
                      <a:txBody>
                        <a:bodyPr/>
                        <a:lstStyle/>
                        <a:p>
                          <a:pPr algn="ctr"/>
                          <a:r>
                            <a:rPr lang="en-US" sz="2000" dirty="0">
                              <a:solidFill>
                                <a:schemeClr val="tx1"/>
                              </a:solidFill>
                            </a:rPr>
                            <a:t>Baseline</a:t>
                          </a:r>
                        </a:p>
                      </a:txBody>
                      <a:tcPr marL="101878" marR="101878" marT="50939" marB="50939"/>
                    </a:tc>
                    <a:tc>
                      <a:txBody>
                        <a:bodyPr/>
                        <a:lstStyle/>
                        <a:p>
                          <a:pPr algn="ctr"/>
                          <a:r>
                            <a:rPr lang="en-US" sz="2000" dirty="0">
                              <a:solidFill>
                                <a:schemeClr val="tx1"/>
                              </a:solidFill>
                            </a:rPr>
                            <a:t>Maximum speedup</a:t>
                          </a:r>
                        </a:p>
                      </a:txBody>
                      <a:tcPr marL="101878" marR="101878" marT="50939" marB="50939"/>
                    </a:tc>
                    <a:tc>
                      <a:txBody>
                        <a:bodyPr/>
                        <a:lstStyle/>
                        <a:p>
                          <a:pPr algn="ctr"/>
                          <a:r>
                            <a:rPr lang="en-US" sz="2000" dirty="0">
                              <a:solidFill>
                                <a:schemeClr val="tx1"/>
                              </a:solidFill>
                            </a:rPr>
                            <a:t>Averaged speedup</a:t>
                          </a:r>
                        </a:p>
                      </a:txBody>
                      <a:tcPr marL="101878" marR="101878" marT="50939" marB="50939"/>
                    </a:tc>
                    <a:extLst>
                      <a:ext uri="{0D108BD9-81ED-4DB2-BD59-A6C34878D82A}">
                        <a16:rowId xmlns:a16="http://schemas.microsoft.com/office/drawing/2014/main" val="45551362"/>
                      </a:ext>
                    </a:extLst>
                  </a:tr>
                  <a:tr h="413173">
                    <a:tc>
                      <a:txBody>
                        <a:bodyPr/>
                        <a:lstStyle/>
                        <a:p>
                          <a:pPr algn="ctr"/>
                          <a:r>
                            <a:rPr lang="en-US" sz="2000" dirty="0">
                              <a:solidFill>
                                <a:schemeClr val="bg1">
                                  <a:lumMod val="75000"/>
                                </a:schemeClr>
                              </a:solidFill>
                            </a:rPr>
                            <a:t>Eager</a:t>
                          </a:r>
                        </a:p>
                      </a:txBody>
                      <a:tcPr marL="101878" marR="101878" marT="50939" marB="50939"/>
                    </a:tc>
                    <a:tc>
                      <a:txBody>
                        <a:bodyPr/>
                        <a:lstStyle/>
                        <a:p>
                          <a:pPr algn="ctr"/>
                          <a:r>
                            <a:rPr lang="en-US" sz="2000" dirty="0">
                              <a:solidFill>
                                <a:schemeClr val="bg1">
                                  <a:lumMod val="75000"/>
                                </a:schemeClr>
                              </a:solidFill>
                            </a:rPr>
                            <a:t>9.35</a:t>
                          </a:r>
                          <a14:m>
                            <m:oMath xmlns:m="http://schemas.openxmlformats.org/officeDocument/2006/math">
                              <m:r>
                                <a:rPr lang="en-US" sz="2000" b="0" smtClean="0">
                                  <a:solidFill>
                                    <a:schemeClr val="bg1">
                                      <a:lumMod val="75000"/>
                                    </a:schemeClr>
                                  </a:solidFill>
                                  <a:latin typeface="Cambria Math" panose="02040503050406030204" pitchFamily="18" charset="0"/>
                                </a:rPr>
                                <m:t>×</m:t>
                              </m:r>
                            </m:oMath>
                          </a14:m>
                          <a:endParaRPr lang="en-US" sz="2000" dirty="0">
                            <a:solidFill>
                              <a:schemeClr val="bg1">
                                <a:lumMod val="75000"/>
                              </a:schemeClr>
                            </a:solidFill>
                          </a:endParaRPr>
                        </a:p>
                      </a:txBody>
                      <a:tcPr marL="101878" marR="101878" marT="50939" marB="50939"/>
                    </a:tc>
                    <a:tc>
                      <a:txBody>
                        <a:bodyPr/>
                        <a:lstStyle/>
                        <a:p>
                          <a:pPr algn="ctr"/>
                          <a14:m>
                            <m:oMathPara xmlns:m="http://schemas.openxmlformats.org/officeDocument/2006/math">
                              <m:oMathParaPr>
                                <m:jc m:val="centerGroup"/>
                              </m:oMathParaPr>
                              <m:oMath xmlns:m="http://schemas.openxmlformats.org/officeDocument/2006/math">
                                <m:r>
                                  <a:rPr lang="en-US" sz="2000" b="0" i="0" smtClean="0">
                                    <a:solidFill>
                                      <a:schemeClr val="bg1">
                                        <a:lumMod val="75000"/>
                                      </a:schemeClr>
                                    </a:solidFill>
                                    <a:latin typeface="Cambria Math" panose="02040503050406030204" pitchFamily="18" charset="0"/>
                                  </a:rPr>
                                  <m:t>2.93</m:t>
                                </m:r>
                                <m:r>
                                  <a:rPr lang="en-US" sz="2000" b="0" smtClean="0">
                                    <a:solidFill>
                                      <a:schemeClr val="bg1">
                                        <a:lumMod val="75000"/>
                                      </a:schemeClr>
                                    </a:solidFill>
                                    <a:latin typeface="Cambria Math" panose="02040503050406030204" pitchFamily="18" charset="0"/>
                                  </a:rPr>
                                  <m:t>×</m:t>
                                </m:r>
                              </m:oMath>
                            </m:oMathPara>
                          </a14:m>
                          <a:endParaRPr lang="en-US" sz="2000" dirty="0">
                            <a:solidFill>
                              <a:schemeClr val="bg1">
                                <a:lumMod val="75000"/>
                              </a:schemeClr>
                            </a:solidFill>
                          </a:endParaRPr>
                        </a:p>
                      </a:txBody>
                      <a:tcPr marL="101878" marR="101878" marT="50939" marB="50939"/>
                    </a:tc>
                    <a:extLst>
                      <a:ext uri="{0D108BD9-81ED-4DB2-BD59-A6C34878D82A}">
                        <a16:rowId xmlns:a16="http://schemas.microsoft.com/office/drawing/2014/main" val="657971985"/>
                      </a:ext>
                    </a:extLst>
                  </a:tr>
                  <a:tr h="413173">
                    <a:tc>
                      <a:txBody>
                        <a:bodyPr/>
                        <a:lstStyle/>
                        <a:p>
                          <a:pPr algn="ctr"/>
                          <a:r>
                            <a:rPr lang="en-US" sz="2000" dirty="0" err="1">
                              <a:solidFill>
                                <a:schemeClr val="bg1">
                                  <a:lumMod val="75000"/>
                                </a:schemeClr>
                              </a:solidFill>
                            </a:rPr>
                            <a:t>TorchDynamo</a:t>
                          </a:r>
                          <a:endParaRPr lang="en-US" sz="2000" dirty="0">
                            <a:solidFill>
                              <a:schemeClr val="bg1">
                                <a:lumMod val="75000"/>
                              </a:schemeClr>
                            </a:solidFill>
                          </a:endParaRPr>
                        </a:p>
                      </a:txBody>
                      <a:tcPr marL="101878" marR="101878" marT="50939" marB="50939"/>
                    </a:tc>
                    <a:tc>
                      <a:txBody>
                        <a:bodyPr/>
                        <a:lstStyle/>
                        <a:p>
                          <a:pPr algn="ctr"/>
                          <a:r>
                            <a:rPr lang="en-US" sz="2000" b="0" dirty="0">
                              <a:solidFill>
                                <a:schemeClr val="bg1">
                                  <a:lumMod val="75000"/>
                                </a:schemeClr>
                              </a:solidFill>
                              <a:latin typeface="+mn-lt"/>
                            </a:rPr>
                            <a:t>6.25</a:t>
                          </a:r>
                          <a14:m>
                            <m:oMath xmlns:m="http://schemas.openxmlformats.org/officeDocument/2006/math">
                              <m:r>
                                <a:rPr lang="en-US" sz="2000" b="0" smtClean="0">
                                  <a:solidFill>
                                    <a:schemeClr val="bg1">
                                      <a:lumMod val="75000"/>
                                    </a:schemeClr>
                                  </a:solidFill>
                                  <a:latin typeface="Cambria Math" panose="02040503050406030204" pitchFamily="18" charset="0"/>
                                </a:rPr>
                                <m:t>×</m:t>
                              </m:r>
                            </m:oMath>
                          </a14:m>
                          <a:endParaRPr lang="en-US" sz="2000" dirty="0">
                            <a:solidFill>
                              <a:schemeClr val="bg1">
                                <a:lumMod val="75000"/>
                              </a:schemeClr>
                            </a:solidFill>
                          </a:endParaRPr>
                        </a:p>
                      </a:txBody>
                      <a:tcPr marL="101878" marR="101878" marT="50939" marB="50939"/>
                    </a:tc>
                    <a:tc>
                      <a:txBody>
                        <a:bodyPr/>
                        <a:lstStyle/>
                        <a:p>
                          <a:pPr algn="ctr"/>
                          <a:r>
                            <a:rPr lang="en-US" sz="2000" b="0" dirty="0">
                              <a:solidFill>
                                <a:schemeClr val="bg1">
                                  <a:lumMod val="75000"/>
                                </a:schemeClr>
                              </a:solidFill>
                              <a:latin typeface="+mn-lt"/>
                            </a:rPr>
                            <a:t>1.85</a:t>
                          </a:r>
                          <a14:m>
                            <m:oMath xmlns:m="http://schemas.openxmlformats.org/officeDocument/2006/math">
                              <m:r>
                                <a:rPr lang="en-US" sz="2000" b="0" smtClean="0">
                                  <a:solidFill>
                                    <a:schemeClr val="bg1">
                                      <a:lumMod val="75000"/>
                                    </a:schemeClr>
                                  </a:solidFill>
                                  <a:latin typeface="Cambria Math" panose="02040503050406030204" pitchFamily="18" charset="0"/>
                                </a:rPr>
                                <m:t>×</m:t>
                              </m:r>
                            </m:oMath>
                          </a14:m>
                          <a:endParaRPr lang="en-US" sz="2000" dirty="0">
                            <a:solidFill>
                              <a:schemeClr val="bg1">
                                <a:lumMod val="75000"/>
                              </a:schemeClr>
                            </a:solidFill>
                          </a:endParaRPr>
                        </a:p>
                      </a:txBody>
                      <a:tcPr marL="101878" marR="101878" marT="50939" marB="50939"/>
                    </a:tc>
                    <a:extLst>
                      <a:ext uri="{0D108BD9-81ED-4DB2-BD59-A6C34878D82A}">
                        <a16:rowId xmlns:a16="http://schemas.microsoft.com/office/drawing/2014/main" val="1699530097"/>
                      </a:ext>
                    </a:extLst>
                  </a:tr>
                  <a:tr h="413173">
                    <a:tc>
                      <a:txBody>
                        <a:bodyPr/>
                        <a:lstStyle/>
                        <a:p>
                          <a:pPr algn="ctr"/>
                          <a:r>
                            <a:rPr lang="en-US" sz="2000" dirty="0">
                              <a:solidFill>
                                <a:schemeClr val="tx1"/>
                              </a:solidFill>
                            </a:rPr>
                            <a:t>TorchScript</a:t>
                          </a:r>
                        </a:p>
                      </a:txBody>
                      <a:tcPr marL="101878" marR="101878" marT="50939" marB="50939"/>
                    </a:tc>
                    <a:tc>
                      <a:txBody>
                        <a:bodyPr/>
                        <a:lstStyle/>
                        <a:p>
                          <a:pPr algn="ct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2.88×</m:t>
                                </m:r>
                              </m:oMath>
                            </m:oMathPara>
                          </a14:m>
                          <a:endParaRPr lang="en-US" sz="2000" dirty="0">
                            <a:solidFill>
                              <a:schemeClr val="tx1"/>
                            </a:solidFill>
                          </a:endParaRPr>
                        </a:p>
                      </a:txBody>
                      <a:tcPr marL="101878" marR="101878" marT="50939" marB="50939"/>
                    </a:tc>
                    <a:tc>
                      <a:txBody>
                        <a:bodyPr/>
                        <a:lstStyle/>
                        <a:p>
                          <a:pPr algn="ct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1.78×</m:t>
                                </m:r>
                              </m:oMath>
                            </m:oMathPara>
                          </a14:m>
                          <a:endParaRPr lang="en-US" sz="2000" dirty="0">
                            <a:solidFill>
                              <a:schemeClr val="tx1"/>
                            </a:solidFill>
                          </a:endParaRPr>
                        </a:p>
                      </a:txBody>
                      <a:tcPr marL="101878" marR="101878" marT="50939" marB="50939"/>
                    </a:tc>
                    <a:extLst>
                      <a:ext uri="{0D108BD9-81ED-4DB2-BD59-A6C34878D82A}">
                        <a16:rowId xmlns:a16="http://schemas.microsoft.com/office/drawing/2014/main" val="1445481390"/>
                      </a:ext>
                    </a:extLst>
                  </a:tr>
                  <a:tr h="413173">
                    <a:tc>
                      <a:txBody>
                        <a:bodyPr/>
                        <a:lstStyle/>
                        <a:p>
                          <a:pPr algn="ctr"/>
                          <a:endParaRPr lang="en-US" sz="2000" dirty="0">
                            <a:solidFill>
                              <a:schemeClr val="tx1"/>
                            </a:solidFill>
                          </a:endParaRPr>
                        </a:p>
                      </a:txBody>
                      <a:tcPr marL="101878" marR="101878" marT="50939" marB="50939"/>
                    </a:tc>
                    <a:tc>
                      <a:txBody>
                        <a:bodyPr/>
                        <a:lstStyle/>
                        <a:p>
                          <a:pPr algn="ctr"/>
                          <a:endParaRPr lang="en-US" sz="2000" dirty="0">
                            <a:solidFill>
                              <a:schemeClr val="tx1"/>
                            </a:solidFill>
                          </a:endParaRPr>
                        </a:p>
                      </a:txBody>
                      <a:tcPr marL="101878" marR="101878" marT="50939" marB="50939"/>
                    </a:tc>
                    <a:tc>
                      <a:txBody>
                        <a:bodyPr/>
                        <a:lstStyle/>
                        <a:p>
                          <a:pPr algn="ctr"/>
                          <a:endParaRPr lang="en-US" sz="2000" dirty="0">
                            <a:solidFill>
                              <a:schemeClr val="tx1"/>
                            </a:solidFill>
                          </a:endParaRPr>
                        </a:p>
                      </a:txBody>
                      <a:tcPr marL="101878" marR="101878" marT="50939" marB="50939"/>
                    </a:tc>
                    <a:extLst>
                      <a:ext uri="{0D108BD9-81ED-4DB2-BD59-A6C34878D82A}">
                        <a16:rowId xmlns:a16="http://schemas.microsoft.com/office/drawing/2014/main" val="1131999421"/>
                      </a:ext>
                    </a:extLst>
                  </a:tr>
                </a:tbl>
              </a:graphicData>
            </a:graphic>
          </p:graphicFrame>
        </mc:Choice>
        <mc:Fallback xmlns="">
          <p:graphicFrame>
            <p:nvGraphicFramePr>
              <p:cNvPr id="10" name="表格 12">
                <a:extLst>
                  <a:ext uri="{FF2B5EF4-FFF2-40B4-BE49-F238E27FC236}">
                    <a16:creationId xmlns:a16="http://schemas.microsoft.com/office/drawing/2014/main" id="{A7F19436-77AE-4321-9DEB-C7B52F726B2D}"/>
                  </a:ext>
                </a:extLst>
              </p:cNvPr>
              <p:cNvGraphicFramePr>
                <a:graphicFrameLocks noGrp="1"/>
              </p:cNvGraphicFramePr>
              <p:nvPr>
                <p:extLst>
                  <p:ext uri="{D42A27DB-BD31-4B8C-83A1-F6EECF244321}">
                    <p14:modId xmlns:p14="http://schemas.microsoft.com/office/powerpoint/2010/main" val="2510518961"/>
                  </p:ext>
                </p:extLst>
              </p:nvPr>
            </p:nvGraphicFramePr>
            <p:xfrm>
              <a:off x="1314450" y="4377264"/>
              <a:ext cx="9055857" cy="2065865"/>
            </p:xfrm>
            <a:graphic>
              <a:graphicData uri="http://schemas.openxmlformats.org/drawingml/2006/table">
                <a:tbl>
                  <a:tblPr firstRow="1">
                    <a:tableStyleId>{9D7B26C5-4107-4FEC-AEDC-1716B250A1EF}</a:tableStyleId>
                  </a:tblPr>
                  <a:tblGrid>
                    <a:gridCol w="3505200">
                      <a:extLst>
                        <a:ext uri="{9D8B030D-6E8A-4147-A177-3AD203B41FA5}">
                          <a16:colId xmlns:a16="http://schemas.microsoft.com/office/drawing/2014/main" val="1507234820"/>
                        </a:ext>
                      </a:extLst>
                    </a:gridCol>
                    <a:gridCol w="2532038">
                      <a:extLst>
                        <a:ext uri="{9D8B030D-6E8A-4147-A177-3AD203B41FA5}">
                          <a16:colId xmlns:a16="http://schemas.microsoft.com/office/drawing/2014/main" val="529904569"/>
                        </a:ext>
                      </a:extLst>
                    </a:gridCol>
                    <a:gridCol w="3018619">
                      <a:extLst>
                        <a:ext uri="{9D8B030D-6E8A-4147-A177-3AD203B41FA5}">
                          <a16:colId xmlns:a16="http://schemas.microsoft.com/office/drawing/2014/main" val="2470802160"/>
                        </a:ext>
                      </a:extLst>
                    </a:gridCol>
                  </a:tblGrid>
                  <a:tr h="413173">
                    <a:tc>
                      <a:txBody>
                        <a:bodyPr/>
                        <a:lstStyle/>
                        <a:p>
                          <a:pPr algn="ctr"/>
                          <a:r>
                            <a:rPr lang="en-US" sz="2000" dirty="0">
                              <a:solidFill>
                                <a:schemeClr val="tx1"/>
                              </a:solidFill>
                            </a:rPr>
                            <a:t>Baseline</a:t>
                          </a:r>
                        </a:p>
                      </a:txBody>
                      <a:tcPr marL="101878" marR="101878" marT="50939" marB="50939"/>
                    </a:tc>
                    <a:tc>
                      <a:txBody>
                        <a:bodyPr/>
                        <a:lstStyle/>
                        <a:p>
                          <a:pPr algn="ctr"/>
                          <a:r>
                            <a:rPr lang="en-US" sz="2000" dirty="0">
                              <a:solidFill>
                                <a:schemeClr val="tx1"/>
                              </a:solidFill>
                            </a:rPr>
                            <a:t>Maximum speedup</a:t>
                          </a:r>
                        </a:p>
                      </a:txBody>
                      <a:tcPr marL="101878" marR="101878" marT="50939" marB="50939"/>
                    </a:tc>
                    <a:tc>
                      <a:txBody>
                        <a:bodyPr/>
                        <a:lstStyle/>
                        <a:p>
                          <a:pPr algn="ctr"/>
                          <a:r>
                            <a:rPr lang="en-US" sz="2000" dirty="0">
                              <a:solidFill>
                                <a:schemeClr val="tx1"/>
                              </a:solidFill>
                            </a:rPr>
                            <a:t>Averaged speedup</a:t>
                          </a:r>
                        </a:p>
                      </a:txBody>
                      <a:tcPr marL="101878" marR="101878" marT="50939" marB="50939"/>
                    </a:tc>
                    <a:extLst>
                      <a:ext uri="{0D108BD9-81ED-4DB2-BD59-A6C34878D82A}">
                        <a16:rowId xmlns:a16="http://schemas.microsoft.com/office/drawing/2014/main" val="45551362"/>
                      </a:ext>
                    </a:extLst>
                  </a:tr>
                  <a:tr h="413173">
                    <a:tc>
                      <a:txBody>
                        <a:bodyPr/>
                        <a:lstStyle/>
                        <a:p>
                          <a:pPr algn="ctr"/>
                          <a:r>
                            <a:rPr lang="en-US" sz="2000" dirty="0">
                              <a:solidFill>
                                <a:schemeClr val="bg1">
                                  <a:lumMod val="75000"/>
                                </a:schemeClr>
                              </a:solidFill>
                            </a:rPr>
                            <a:t>Eager</a:t>
                          </a:r>
                        </a:p>
                      </a:txBody>
                      <a:tcPr marL="101878" marR="101878" marT="50939" marB="50939"/>
                    </a:tc>
                    <a:tc>
                      <a:txBody>
                        <a:bodyPr/>
                        <a:lstStyle/>
                        <a:p>
                          <a:endParaRPr lang="en-US"/>
                        </a:p>
                      </a:txBody>
                      <a:tcPr marL="101878" marR="101878" marT="50939" marB="50939">
                        <a:blipFill>
                          <a:blip r:embed="rId4"/>
                          <a:stretch>
                            <a:fillRect l="-138795" t="-107353" r="-119759" b="-300000"/>
                          </a:stretch>
                        </a:blipFill>
                      </a:tcPr>
                    </a:tc>
                    <a:tc>
                      <a:txBody>
                        <a:bodyPr/>
                        <a:lstStyle/>
                        <a:p>
                          <a:endParaRPr lang="en-US"/>
                        </a:p>
                      </a:txBody>
                      <a:tcPr marL="101878" marR="101878" marT="50939" marB="50939">
                        <a:blipFill>
                          <a:blip r:embed="rId4"/>
                          <a:stretch>
                            <a:fillRect l="-199798" t="-107353" r="-202" b="-300000"/>
                          </a:stretch>
                        </a:blipFill>
                      </a:tcPr>
                    </a:tc>
                    <a:extLst>
                      <a:ext uri="{0D108BD9-81ED-4DB2-BD59-A6C34878D82A}">
                        <a16:rowId xmlns:a16="http://schemas.microsoft.com/office/drawing/2014/main" val="657971985"/>
                      </a:ext>
                    </a:extLst>
                  </a:tr>
                  <a:tr h="413173">
                    <a:tc>
                      <a:txBody>
                        <a:bodyPr/>
                        <a:lstStyle/>
                        <a:p>
                          <a:pPr algn="ctr"/>
                          <a:r>
                            <a:rPr lang="en-US" sz="2000" dirty="0" err="1">
                              <a:solidFill>
                                <a:schemeClr val="bg1">
                                  <a:lumMod val="75000"/>
                                </a:schemeClr>
                              </a:solidFill>
                            </a:rPr>
                            <a:t>TorchDynamo</a:t>
                          </a:r>
                          <a:endParaRPr lang="en-US" sz="2000" dirty="0">
                            <a:solidFill>
                              <a:schemeClr val="bg1">
                                <a:lumMod val="75000"/>
                              </a:schemeClr>
                            </a:solidFill>
                          </a:endParaRPr>
                        </a:p>
                      </a:txBody>
                      <a:tcPr marL="101878" marR="101878" marT="50939" marB="50939"/>
                    </a:tc>
                    <a:tc>
                      <a:txBody>
                        <a:bodyPr/>
                        <a:lstStyle/>
                        <a:p>
                          <a:endParaRPr lang="en-US"/>
                        </a:p>
                      </a:txBody>
                      <a:tcPr marL="101878" marR="101878" marT="50939" marB="50939">
                        <a:blipFill>
                          <a:blip r:embed="rId4"/>
                          <a:stretch>
                            <a:fillRect l="-138795" t="-210448" r="-119759" b="-204478"/>
                          </a:stretch>
                        </a:blipFill>
                      </a:tcPr>
                    </a:tc>
                    <a:tc>
                      <a:txBody>
                        <a:bodyPr/>
                        <a:lstStyle/>
                        <a:p>
                          <a:endParaRPr lang="en-US"/>
                        </a:p>
                      </a:txBody>
                      <a:tcPr marL="101878" marR="101878" marT="50939" marB="50939">
                        <a:blipFill>
                          <a:blip r:embed="rId4"/>
                          <a:stretch>
                            <a:fillRect l="-199798" t="-210448" r="-202" b="-204478"/>
                          </a:stretch>
                        </a:blipFill>
                      </a:tcPr>
                    </a:tc>
                    <a:extLst>
                      <a:ext uri="{0D108BD9-81ED-4DB2-BD59-A6C34878D82A}">
                        <a16:rowId xmlns:a16="http://schemas.microsoft.com/office/drawing/2014/main" val="1699530097"/>
                      </a:ext>
                    </a:extLst>
                  </a:tr>
                  <a:tr h="413173">
                    <a:tc>
                      <a:txBody>
                        <a:bodyPr/>
                        <a:lstStyle/>
                        <a:p>
                          <a:pPr algn="ctr"/>
                          <a:r>
                            <a:rPr lang="en-US" sz="2000" dirty="0">
                              <a:solidFill>
                                <a:schemeClr val="tx1"/>
                              </a:solidFill>
                            </a:rPr>
                            <a:t>TorchScript</a:t>
                          </a:r>
                        </a:p>
                      </a:txBody>
                      <a:tcPr marL="101878" marR="101878" marT="50939" marB="50939"/>
                    </a:tc>
                    <a:tc>
                      <a:txBody>
                        <a:bodyPr/>
                        <a:lstStyle/>
                        <a:p>
                          <a:endParaRPr lang="en-US"/>
                        </a:p>
                      </a:txBody>
                      <a:tcPr marL="101878" marR="101878" marT="50939" marB="50939">
                        <a:blipFill>
                          <a:blip r:embed="rId4"/>
                          <a:stretch>
                            <a:fillRect l="-138795" t="-305882" r="-119759" b="-101471"/>
                          </a:stretch>
                        </a:blipFill>
                      </a:tcPr>
                    </a:tc>
                    <a:tc>
                      <a:txBody>
                        <a:bodyPr/>
                        <a:lstStyle/>
                        <a:p>
                          <a:endParaRPr lang="en-US"/>
                        </a:p>
                      </a:txBody>
                      <a:tcPr marL="101878" marR="101878" marT="50939" marB="50939">
                        <a:blipFill>
                          <a:blip r:embed="rId4"/>
                          <a:stretch>
                            <a:fillRect l="-199798" t="-305882" r="-202" b="-101471"/>
                          </a:stretch>
                        </a:blipFill>
                      </a:tcPr>
                    </a:tc>
                    <a:extLst>
                      <a:ext uri="{0D108BD9-81ED-4DB2-BD59-A6C34878D82A}">
                        <a16:rowId xmlns:a16="http://schemas.microsoft.com/office/drawing/2014/main" val="1445481390"/>
                      </a:ext>
                    </a:extLst>
                  </a:tr>
                  <a:tr h="413173">
                    <a:tc>
                      <a:txBody>
                        <a:bodyPr/>
                        <a:lstStyle/>
                        <a:p>
                          <a:pPr algn="ctr"/>
                          <a:endParaRPr lang="en-US" sz="2000" dirty="0">
                            <a:solidFill>
                              <a:schemeClr val="tx1"/>
                            </a:solidFill>
                          </a:endParaRPr>
                        </a:p>
                      </a:txBody>
                      <a:tcPr marL="101878" marR="101878" marT="50939" marB="50939"/>
                    </a:tc>
                    <a:tc>
                      <a:txBody>
                        <a:bodyPr/>
                        <a:lstStyle/>
                        <a:p>
                          <a:pPr algn="ctr"/>
                          <a:endParaRPr lang="en-US" sz="2000" dirty="0">
                            <a:solidFill>
                              <a:schemeClr val="tx1"/>
                            </a:solidFill>
                          </a:endParaRPr>
                        </a:p>
                      </a:txBody>
                      <a:tcPr marL="101878" marR="101878" marT="50939" marB="50939"/>
                    </a:tc>
                    <a:tc>
                      <a:txBody>
                        <a:bodyPr/>
                        <a:lstStyle/>
                        <a:p>
                          <a:pPr algn="ctr"/>
                          <a:endParaRPr lang="en-US" sz="2000" dirty="0">
                            <a:solidFill>
                              <a:schemeClr val="tx1"/>
                            </a:solidFill>
                          </a:endParaRPr>
                        </a:p>
                      </a:txBody>
                      <a:tcPr marL="101878" marR="101878" marT="50939" marB="50939"/>
                    </a:tc>
                    <a:extLst>
                      <a:ext uri="{0D108BD9-81ED-4DB2-BD59-A6C34878D82A}">
                        <a16:rowId xmlns:a16="http://schemas.microsoft.com/office/drawing/2014/main" val="1131999421"/>
                      </a:ext>
                    </a:extLst>
                  </a:tr>
                </a:tbl>
              </a:graphicData>
            </a:graphic>
          </p:graphicFrame>
        </mc:Fallback>
      </mc:AlternateContent>
      <p:sp>
        <p:nvSpPr>
          <p:cNvPr id="11" name="文本框 10">
            <a:extLst>
              <a:ext uri="{FF2B5EF4-FFF2-40B4-BE49-F238E27FC236}">
                <a16:creationId xmlns:a16="http://schemas.microsoft.com/office/drawing/2014/main" id="{B9CCF948-B8D9-4040-8BB0-2A120180090D}"/>
              </a:ext>
            </a:extLst>
          </p:cNvPr>
          <p:cNvSpPr txBox="1"/>
          <p:nvPr/>
        </p:nvSpPr>
        <p:spPr>
          <a:xfrm>
            <a:off x="8295832" y="6397411"/>
            <a:ext cx="3417987" cy="369332"/>
          </a:xfrm>
          <a:prstGeom prst="rect">
            <a:avLst/>
          </a:prstGeom>
          <a:noFill/>
        </p:spPr>
        <p:txBody>
          <a:bodyPr wrap="none" rtlCol="0">
            <a:spAutoFit/>
          </a:bodyPr>
          <a:lstStyle/>
          <a:p>
            <a:r>
              <a:rPr lang="en-US" dirty="0"/>
              <a:t>Tested with BS=1, on an A100 GPU</a:t>
            </a:r>
          </a:p>
        </p:txBody>
      </p:sp>
      <p:sp>
        <p:nvSpPr>
          <p:cNvPr id="8" name="文本框 7">
            <a:extLst>
              <a:ext uri="{FF2B5EF4-FFF2-40B4-BE49-F238E27FC236}">
                <a16:creationId xmlns:a16="http://schemas.microsoft.com/office/drawing/2014/main" id="{E3D21493-D235-4422-9D79-BF597BD2FC41}"/>
              </a:ext>
            </a:extLst>
          </p:cNvPr>
          <p:cNvSpPr txBox="1"/>
          <p:nvPr/>
        </p:nvSpPr>
        <p:spPr>
          <a:xfrm>
            <a:off x="6781800" y="1993293"/>
            <a:ext cx="5496120" cy="369332"/>
          </a:xfrm>
          <a:prstGeom prst="rect">
            <a:avLst/>
          </a:prstGeom>
          <a:noFill/>
        </p:spPr>
        <p:txBody>
          <a:bodyPr wrap="none" rtlCol="0">
            <a:spAutoFit/>
          </a:bodyPr>
          <a:lstStyle/>
          <a:p>
            <a:r>
              <a:rPr lang="en-US" dirty="0"/>
              <a:t>X-Y means eager mode compiler X with graph compiler Y</a:t>
            </a:r>
          </a:p>
        </p:txBody>
      </p:sp>
    </p:spTree>
    <p:extLst>
      <p:ext uri="{BB962C8B-B14F-4D97-AF65-F5344CB8AC3E}">
        <p14:creationId xmlns:p14="http://schemas.microsoft.com/office/powerpoint/2010/main" val="42242397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5ABD06E-13D4-4FCD-B2EA-6205D59315FB}"/>
              </a:ext>
            </a:extLst>
          </p:cNvPr>
          <p:cNvSpPr>
            <a:spLocks noGrp="1"/>
          </p:cNvSpPr>
          <p:nvPr>
            <p:ph type="title"/>
          </p:nvPr>
        </p:nvSpPr>
        <p:spPr/>
        <p:txBody>
          <a:bodyPr/>
          <a:lstStyle/>
          <a:p>
            <a:r>
              <a:rPr lang="en-US" dirty="0"/>
              <a:t>End-to-end Evaluation</a:t>
            </a:r>
          </a:p>
        </p:txBody>
      </p:sp>
      <p:sp>
        <p:nvSpPr>
          <p:cNvPr id="3" name="内容占位符 2">
            <a:extLst>
              <a:ext uri="{FF2B5EF4-FFF2-40B4-BE49-F238E27FC236}">
                <a16:creationId xmlns:a16="http://schemas.microsoft.com/office/drawing/2014/main" id="{42BE1EC4-3B17-41F2-ABF8-FBE4E0AA407D}"/>
              </a:ext>
            </a:extLst>
          </p:cNvPr>
          <p:cNvSpPr>
            <a:spLocks noGrp="1"/>
          </p:cNvSpPr>
          <p:nvPr>
            <p:ph idx="1"/>
          </p:nvPr>
        </p:nvSpPr>
        <p:spPr/>
        <p:txBody>
          <a:bodyPr/>
          <a:lstStyle/>
          <a:p>
            <a:r>
              <a:rPr lang="en-US" dirty="0"/>
              <a:t>Compare </a:t>
            </a:r>
            <a:r>
              <a:rPr lang="en-US" dirty="0" err="1"/>
              <a:t>MagPy</a:t>
            </a:r>
            <a:r>
              <a:rPr lang="en-US" dirty="0"/>
              <a:t> with different eager-mode compilers and keep operator graph compiler the same</a:t>
            </a:r>
          </a:p>
        </p:txBody>
      </p:sp>
      <p:sp>
        <p:nvSpPr>
          <p:cNvPr id="4" name="灯片编号占位符 3">
            <a:extLst>
              <a:ext uri="{FF2B5EF4-FFF2-40B4-BE49-F238E27FC236}">
                <a16:creationId xmlns:a16="http://schemas.microsoft.com/office/drawing/2014/main" id="{3930FA12-4451-4FC9-9A84-307A696830E2}"/>
              </a:ext>
            </a:extLst>
          </p:cNvPr>
          <p:cNvSpPr>
            <a:spLocks noGrp="1"/>
          </p:cNvSpPr>
          <p:nvPr>
            <p:ph type="sldNum" sz="quarter" idx="4"/>
          </p:nvPr>
        </p:nvSpPr>
        <p:spPr>
          <a:xfrm>
            <a:off x="11778342" y="6618588"/>
            <a:ext cx="1066800" cy="206049"/>
          </a:xfrm>
        </p:spPr>
        <p:txBody>
          <a:bodyPr/>
          <a:lstStyle/>
          <a:p>
            <a:fld id="{A20E5029-513D-4C5A-B99E-82F8E1FDD8A9}" type="slidenum">
              <a:rPr lang="en-US" smtClean="0"/>
              <a:t>38</a:t>
            </a:fld>
            <a:endParaRPr lang="en-US"/>
          </a:p>
        </p:txBody>
      </p:sp>
      <p:pic>
        <p:nvPicPr>
          <p:cNvPr id="7" name="图形 6">
            <a:extLst>
              <a:ext uri="{FF2B5EF4-FFF2-40B4-BE49-F238E27FC236}">
                <a16:creationId xmlns:a16="http://schemas.microsoft.com/office/drawing/2014/main" id="{0FB6529D-D8DA-4802-89C9-3078C3A90E0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3263" y="2235853"/>
            <a:ext cx="11079702" cy="2166042"/>
          </a:xfrm>
          <a:prstGeom prst="rect">
            <a:avLst/>
          </a:prstGeom>
        </p:spPr>
      </p:pic>
      <mc:AlternateContent xmlns:mc="http://schemas.openxmlformats.org/markup-compatibility/2006" xmlns:a14="http://schemas.microsoft.com/office/drawing/2010/main">
        <mc:Choice Requires="a14">
          <p:graphicFrame>
            <p:nvGraphicFramePr>
              <p:cNvPr id="10" name="表格 12">
                <a:extLst>
                  <a:ext uri="{FF2B5EF4-FFF2-40B4-BE49-F238E27FC236}">
                    <a16:creationId xmlns:a16="http://schemas.microsoft.com/office/drawing/2014/main" id="{A7F19436-77AE-4321-9DEB-C7B52F726B2D}"/>
                  </a:ext>
                </a:extLst>
              </p:cNvPr>
              <p:cNvGraphicFramePr>
                <a:graphicFrameLocks noGrp="1"/>
              </p:cNvGraphicFramePr>
              <p:nvPr>
                <p:extLst>
                  <p:ext uri="{D42A27DB-BD31-4B8C-83A1-F6EECF244321}">
                    <p14:modId xmlns:p14="http://schemas.microsoft.com/office/powerpoint/2010/main" val="1343279745"/>
                  </p:ext>
                </p:extLst>
              </p:nvPr>
            </p:nvGraphicFramePr>
            <p:xfrm>
              <a:off x="1314450" y="4377264"/>
              <a:ext cx="9055857" cy="2065865"/>
            </p:xfrm>
            <a:graphic>
              <a:graphicData uri="http://schemas.openxmlformats.org/drawingml/2006/table">
                <a:tbl>
                  <a:tblPr firstRow="1">
                    <a:tableStyleId>{9D7B26C5-4107-4FEC-AEDC-1716B250A1EF}</a:tableStyleId>
                  </a:tblPr>
                  <a:tblGrid>
                    <a:gridCol w="3505200">
                      <a:extLst>
                        <a:ext uri="{9D8B030D-6E8A-4147-A177-3AD203B41FA5}">
                          <a16:colId xmlns:a16="http://schemas.microsoft.com/office/drawing/2014/main" val="1507234820"/>
                        </a:ext>
                      </a:extLst>
                    </a:gridCol>
                    <a:gridCol w="2532038">
                      <a:extLst>
                        <a:ext uri="{9D8B030D-6E8A-4147-A177-3AD203B41FA5}">
                          <a16:colId xmlns:a16="http://schemas.microsoft.com/office/drawing/2014/main" val="529904569"/>
                        </a:ext>
                      </a:extLst>
                    </a:gridCol>
                    <a:gridCol w="3018619">
                      <a:extLst>
                        <a:ext uri="{9D8B030D-6E8A-4147-A177-3AD203B41FA5}">
                          <a16:colId xmlns:a16="http://schemas.microsoft.com/office/drawing/2014/main" val="2470802160"/>
                        </a:ext>
                      </a:extLst>
                    </a:gridCol>
                  </a:tblGrid>
                  <a:tr h="413173">
                    <a:tc>
                      <a:txBody>
                        <a:bodyPr/>
                        <a:lstStyle/>
                        <a:p>
                          <a:pPr algn="ctr"/>
                          <a:r>
                            <a:rPr lang="en-US" sz="2000" dirty="0">
                              <a:solidFill>
                                <a:schemeClr val="tx1"/>
                              </a:solidFill>
                            </a:rPr>
                            <a:t>Baseline</a:t>
                          </a:r>
                        </a:p>
                      </a:txBody>
                      <a:tcPr marL="101878" marR="101878" marT="50939" marB="50939"/>
                    </a:tc>
                    <a:tc>
                      <a:txBody>
                        <a:bodyPr/>
                        <a:lstStyle/>
                        <a:p>
                          <a:pPr algn="ctr"/>
                          <a:r>
                            <a:rPr lang="en-US" sz="2000" dirty="0">
                              <a:solidFill>
                                <a:schemeClr val="tx1"/>
                              </a:solidFill>
                            </a:rPr>
                            <a:t>Maximum speedup</a:t>
                          </a:r>
                        </a:p>
                      </a:txBody>
                      <a:tcPr marL="101878" marR="101878" marT="50939" marB="50939"/>
                    </a:tc>
                    <a:tc>
                      <a:txBody>
                        <a:bodyPr/>
                        <a:lstStyle/>
                        <a:p>
                          <a:pPr algn="ctr"/>
                          <a:r>
                            <a:rPr lang="en-US" sz="2000" dirty="0">
                              <a:solidFill>
                                <a:schemeClr val="tx1"/>
                              </a:solidFill>
                            </a:rPr>
                            <a:t>Averaged speedup</a:t>
                          </a:r>
                        </a:p>
                      </a:txBody>
                      <a:tcPr marL="101878" marR="101878" marT="50939" marB="50939"/>
                    </a:tc>
                    <a:extLst>
                      <a:ext uri="{0D108BD9-81ED-4DB2-BD59-A6C34878D82A}">
                        <a16:rowId xmlns:a16="http://schemas.microsoft.com/office/drawing/2014/main" val="45551362"/>
                      </a:ext>
                    </a:extLst>
                  </a:tr>
                  <a:tr h="413173">
                    <a:tc>
                      <a:txBody>
                        <a:bodyPr/>
                        <a:lstStyle/>
                        <a:p>
                          <a:pPr algn="ctr"/>
                          <a:r>
                            <a:rPr lang="en-US" sz="2000" dirty="0">
                              <a:solidFill>
                                <a:schemeClr val="bg1">
                                  <a:lumMod val="75000"/>
                                </a:schemeClr>
                              </a:solidFill>
                            </a:rPr>
                            <a:t>Eager</a:t>
                          </a:r>
                        </a:p>
                      </a:txBody>
                      <a:tcPr marL="101878" marR="101878" marT="50939" marB="50939"/>
                    </a:tc>
                    <a:tc>
                      <a:txBody>
                        <a:bodyPr/>
                        <a:lstStyle/>
                        <a:p>
                          <a:pPr algn="ctr"/>
                          <a:r>
                            <a:rPr lang="en-US" sz="2000" dirty="0">
                              <a:solidFill>
                                <a:schemeClr val="bg1">
                                  <a:lumMod val="75000"/>
                                </a:schemeClr>
                              </a:solidFill>
                            </a:rPr>
                            <a:t>9.35</a:t>
                          </a:r>
                          <a14:m>
                            <m:oMath xmlns:m="http://schemas.openxmlformats.org/officeDocument/2006/math">
                              <m:r>
                                <a:rPr lang="en-US" sz="2000" b="0" smtClean="0">
                                  <a:solidFill>
                                    <a:schemeClr val="bg1">
                                      <a:lumMod val="75000"/>
                                    </a:schemeClr>
                                  </a:solidFill>
                                  <a:latin typeface="Cambria Math" panose="02040503050406030204" pitchFamily="18" charset="0"/>
                                </a:rPr>
                                <m:t>×</m:t>
                              </m:r>
                            </m:oMath>
                          </a14:m>
                          <a:endParaRPr lang="en-US" sz="2000" dirty="0">
                            <a:solidFill>
                              <a:schemeClr val="bg1">
                                <a:lumMod val="75000"/>
                              </a:schemeClr>
                            </a:solidFill>
                          </a:endParaRPr>
                        </a:p>
                      </a:txBody>
                      <a:tcPr marL="101878" marR="101878" marT="50939" marB="50939"/>
                    </a:tc>
                    <a:tc>
                      <a:txBody>
                        <a:bodyPr/>
                        <a:lstStyle/>
                        <a:p>
                          <a:pPr algn="ctr"/>
                          <a14:m>
                            <m:oMathPara xmlns:m="http://schemas.openxmlformats.org/officeDocument/2006/math">
                              <m:oMathParaPr>
                                <m:jc m:val="centerGroup"/>
                              </m:oMathParaPr>
                              <m:oMath xmlns:m="http://schemas.openxmlformats.org/officeDocument/2006/math">
                                <m:r>
                                  <a:rPr lang="en-US" sz="2000" b="0" i="0" smtClean="0">
                                    <a:solidFill>
                                      <a:schemeClr val="bg1">
                                        <a:lumMod val="75000"/>
                                      </a:schemeClr>
                                    </a:solidFill>
                                    <a:latin typeface="Cambria Math" panose="02040503050406030204" pitchFamily="18" charset="0"/>
                                  </a:rPr>
                                  <m:t>2.93</m:t>
                                </m:r>
                                <m:r>
                                  <a:rPr lang="en-US" sz="2000" b="0" smtClean="0">
                                    <a:solidFill>
                                      <a:schemeClr val="bg1">
                                        <a:lumMod val="75000"/>
                                      </a:schemeClr>
                                    </a:solidFill>
                                    <a:latin typeface="Cambria Math" panose="02040503050406030204" pitchFamily="18" charset="0"/>
                                  </a:rPr>
                                  <m:t>×</m:t>
                                </m:r>
                              </m:oMath>
                            </m:oMathPara>
                          </a14:m>
                          <a:endParaRPr lang="en-US" sz="2000" dirty="0">
                            <a:solidFill>
                              <a:schemeClr val="bg1">
                                <a:lumMod val="75000"/>
                              </a:schemeClr>
                            </a:solidFill>
                          </a:endParaRPr>
                        </a:p>
                      </a:txBody>
                      <a:tcPr marL="101878" marR="101878" marT="50939" marB="50939"/>
                    </a:tc>
                    <a:extLst>
                      <a:ext uri="{0D108BD9-81ED-4DB2-BD59-A6C34878D82A}">
                        <a16:rowId xmlns:a16="http://schemas.microsoft.com/office/drawing/2014/main" val="657971985"/>
                      </a:ext>
                    </a:extLst>
                  </a:tr>
                  <a:tr h="413173">
                    <a:tc>
                      <a:txBody>
                        <a:bodyPr/>
                        <a:lstStyle/>
                        <a:p>
                          <a:pPr algn="ctr"/>
                          <a:r>
                            <a:rPr lang="en-US" sz="2000" dirty="0" err="1">
                              <a:solidFill>
                                <a:schemeClr val="bg1">
                                  <a:lumMod val="75000"/>
                                </a:schemeClr>
                              </a:solidFill>
                            </a:rPr>
                            <a:t>TorchDynamo</a:t>
                          </a:r>
                          <a:endParaRPr lang="en-US" sz="2000" dirty="0">
                            <a:solidFill>
                              <a:schemeClr val="bg1">
                                <a:lumMod val="75000"/>
                              </a:schemeClr>
                            </a:solidFill>
                          </a:endParaRPr>
                        </a:p>
                      </a:txBody>
                      <a:tcPr marL="101878" marR="101878" marT="50939" marB="50939"/>
                    </a:tc>
                    <a:tc>
                      <a:txBody>
                        <a:bodyPr/>
                        <a:lstStyle/>
                        <a:p>
                          <a:pPr algn="ctr"/>
                          <a:r>
                            <a:rPr lang="en-US" sz="2000" b="0" dirty="0">
                              <a:solidFill>
                                <a:schemeClr val="bg1">
                                  <a:lumMod val="75000"/>
                                </a:schemeClr>
                              </a:solidFill>
                              <a:latin typeface="+mn-lt"/>
                            </a:rPr>
                            <a:t>6.25</a:t>
                          </a:r>
                          <a14:m>
                            <m:oMath xmlns:m="http://schemas.openxmlformats.org/officeDocument/2006/math">
                              <m:r>
                                <a:rPr lang="en-US" sz="2000" b="0" smtClean="0">
                                  <a:solidFill>
                                    <a:schemeClr val="bg1">
                                      <a:lumMod val="75000"/>
                                    </a:schemeClr>
                                  </a:solidFill>
                                  <a:latin typeface="Cambria Math" panose="02040503050406030204" pitchFamily="18" charset="0"/>
                                </a:rPr>
                                <m:t>×</m:t>
                              </m:r>
                            </m:oMath>
                          </a14:m>
                          <a:endParaRPr lang="en-US" sz="2000" dirty="0">
                            <a:solidFill>
                              <a:schemeClr val="bg1">
                                <a:lumMod val="75000"/>
                              </a:schemeClr>
                            </a:solidFill>
                          </a:endParaRPr>
                        </a:p>
                      </a:txBody>
                      <a:tcPr marL="101878" marR="101878" marT="50939" marB="50939"/>
                    </a:tc>
                    <a:tc>
                      <a:txBody>
                        <a:bodyPr/>
                        <a:lstStyle/>
                        <a:p>
                          <a:pPr algn="ctr"/>
                          <a:r>
                            <a:rPr lang="en-US" sz="2000" b="0" dirty="0">
                              <a:solidFill>
                                <a:schemeClr val="bg1">
                                  <a:lumMod val="75000"/>
                                </a:schemeClr>
                              </a:solidFill>
                              <a:latin typeface="+mn-lt"/>
                            </a:rPr>
                            <a:t>1.85</a:t>
                          </a:r>
                          <a14:m>
                            <m:oMath xmlns:m="http://schemas.openxmlformats.org/officeDocument/2006/math">
                              <m:r>
                                <a:rPr lang="en-US" sz="2000" b="0" smtClean="0">
                                  <a:solidFill>
                                    <a:schemeClr val="bg1">
                                      <a:lumMod val="75000"/>
                                    </a:schemeClr>
                                  </a:solidFill>
                                  <a:latin typeface="Cambria Math" panose="02040503050406030204" pitchFamily="18" charset="0"/>
                                </a:rPr>
                                <m:t>×</m:t>
                              </m:r>
                            </m:oMath>
                          </a14:m>
                          <a:endParaRPr lang="en-US" sz="2000" dirty="0">
                            <a:solidFill>
                              <a:schemeClr val="bg1">
                                <a:lumMod val="75000"/>
                              </a:schemeClr>
                            </a:solidFill>
                          </a:endParaRPr>
                        </a:p>
                      </a:txBody>
                      <a:tcPr marL="101878" marR="101878" marT="50939" marB="50939"/>
                    </a:tc>
                    <a:extLst>
                      <a:ext uri="{0D108BD9-81ED-4DB2-BD59-A6C34878D82A}">
                        <a16:rowId xmlns:a16="http://schemas.microsoft.com/office/drawing/2014/main" val="1699530097"/>
                      </a:ext>
                    </a:extLst>
                  </a:tr>
                  <a:tr h="413173">
                    <a:tc>
                      <a:txBody>
                        <a:bodyPr/>
                        <a:lstStyle/>
                        <a:p>
                          <a:pPr algn="ctr"/>
                          <a:r>
                            <a:rPr lang="en-US" sz="2000" dirty="0">
                              <a:solidFill>
                                <a:schemeClr val="bg1">
                                  <a:lumMod val="75000"/>
                                </a:schemeClr>
                              </a:solidFill>
                            </a:rPr>
                            <a:t>TorchScript</a:t>
                          </a:r>
                        </a:p>
                      </a:txBody>
                      <a:tcPr marL="101878" marR="101878" marT="50939" marB="50939"/>
                    </a:tc>
                    <a:tc>
                      <a:txBody>
                        <a:bodyPr/>
                        <a:lstStyle/>
                        <a:p>
                          <a:pPr algn="ctr"/>
                          <a14:m>
                            <m:oMathPara xmlns:m="http://schemas.openxmlformats.org/officeDocument/2006/math">
                              <m:oMathParaPr>
                                <m:jc m:val="centerGroup"/>
                              </m:oMathParaPr>
                              <m:oMath xmlns:m="http://schemas.openxmlformats.org/officeDocument/2006/math">
                                <m:r>
                                  <a:rPr lang="en-US" sz="2000" b="0" i="1" smtClean="0">
                                    <a:solidFill>
                                      <a:schemeClr val="bg1">
                                        <a:lumMod val="75000"/>
                                      </a:schemeClr>
                                    </a:solidFill>
                                    <a:latin typeface="Cambria Math" panose="02040503050406030204" pitchFamily="18" charset="0"/>
                                  </a:rPr>
                                  <m:t>2.88×</m:t>
                                </m:r>
                              </m:oMath>
                            </m:oMathPara>
                          </a14:m>
                          <a:endParaRPr lang="en-US" sz="2000" dirty="0">
                            <a:solidFill>
                              <a:schemeClr val="bg1">
                                <a:lumMod val="75000"/>
                              </a:schemeClr>
                            </a:solidFill>
                          </a:endParaRPr>
                        </a:p>
                      </a:txBody>
                      <a:tcPr marL="101878" marR="101878" marT="50939" marB="50939"/>
                    </a:tc>
                    <a:tc>
                      <a:txBody>
                        <a:bodyPr/>
                        <a:lstStyle/>
                        <a:p>
                          <a:pPr algn="ctr"/>
                          <a14:m>
                            <m:oMathPara xmlns:m="http://schemas.openxmlformats.org/officeDocument/2006/math">
                              <m:oMathParaPr>
                                <m:jc m:val="centerGroup"/>
                              </m:oMathParaPr>
                              <m:oMath xmlns:m="http://schemas.openxmlformats.org/officeDocument/2006/math">
                                <m:r>
                                  <a:rPr lang="en-US" sz="2000" b="0" i="1" smtClean="0">
                                    <a:solidFill>
                                      <a:schemeClr val="bg1">
                                        <a:lumMod val="75000"/>
                                      </a:schemeClr>
                                    </a:solidFill>
                                    <a:latin typeface="Cambria Math" panose="02040503050406030204" pitchFamily="18" charset="0"/>
                                  </a:rPr>
                                  <m:t>1.78×</m:t>
                                </m:r>
                              </m:oMath>
                            </m:oMathPara>
                          </a14:m>
                          <a:endParaRPr lang="en-US" sz="2000" dirty="0">
                            <a:solidFill>
                              <a:schemeClr val="bg1">
                                <a:lumMod val="75000"/>
                              </a:schemeClr>
                            </a:solidFill>
                          </a:endParaRPr>
                        </a:p>
                      </a:txBody>
                      <a:tcPr marL="101878" marR="101878" marT="50939" marB="50939"/>
                    </a:tc>
                    <a:extLst>
                      <a:ext uri="{0D108BD9-81ED-4DB2-BD59-A6C34878D82A}">
                        <a16:rowId xmlns:a16="http://schemas.microsoft.com/office/drawing/2014/main" val="1445481390"/>
                      </a:ext>
                    </a:extLst>
                  </a:tr>
                  <a:tr h="413173">
                    <a:tc>
                      <a:txBody>
                        <a:bodyPr/>
                        <a:lstStyle/>
                        <a:p>
                          <a:pPr algn="ctr"/>
                          <a:r>
                            <a:rPr lang="en-US" sz="2000" dirty="0" err="1">
                              <a:solidFill>
                                <a:schemeClr val="tx1"/>
                              </a:solidFill>
                            </a:rPr>
                            <a:t>LazyTensor</a:t>
                          </a:r>
                          <a:endParaRPr lang="en-US" sz="2000" dirty="0">
                            <a:solidFill>
                              <a:schemeClr val="tx1"/>
                            </a:solidFill>
                          </a:endParaRPr>
                        </a:p>
                      </a:txBody>
                      <a:tcPr marL="101878" marR="101878" marT="50939" marB="50939"/>
                    </a:tc>
                    <a:tc>
                      <a:txBody>
                        <a:bodyPr/>
                        <a:lstStyle/>
                        <a:p>
                          <a:pPr algn="ct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8.00×</m:t>
                                </m:r>
                              </m:oMath>
                            </m:oMathPara>
                          </a14:m>
                          <a:endParaRPr lang="en-US" sz="2000" dirty="0">
                            <a:solidFill>
                              <a:schemeClr val="tx1"/>
                            </a:solidFill>
                          </a:endParaRPr>
                        </a:p>
                      </a:txBody>
                      <a:tcPr marL="101878" marR="101878" marT="50939" marB="50939"/>
                    </a:tc>
                    <a:tc>
                      <a:txBody>
                        <a:bodyPr/>
                        <a:lstStyle/>
                        <a:p>
                          <a:pPr algn="ct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2.49×</m:t>
                                </m:r>
                              </m:oMath>
                            </m:oMathPara>
                          </a14:m>
                          <a:endParaRPr lang="en-US" sz="2000" dirty="0">
                            <a:solidFill>
                              <a:schemeClr val="tx1"/>
                            </a:solidFill>
                          </a:endParaRPr>
                        </a:p>
                      </a:txBody>
                      <a:tcPr marL="101878" marR="101878" marT="50939" marB="50939"/>
                    </a:tc>
                    <a:extLst>
                      <a:ext uri="{0D108BD9-81ED-4DB2-BD59-A6C34878D82A}">
                        <a16:rowId xmlns:a16="http://schemas.microsoft.com/office/drawing/2014/main" val="1131999421"/>
                      </a:ext>
                    </a:extLst>
                  </a:tr>
                </a:tbl>
              </a:graphicData>
            </a:graphic>
          </p:graphicFrame>
        </mc:Choice>
        <mc:Fallback xmlns="">
          <p:graphicFrame>
            <p:nvGraphicFramePr>
              <p:cNvPr id="10" name="表格 12">
                <a:extLst>
                  <a:ext uri="{FF2B5EF4-FFF2-40B4-BE49-F238E27FC236}">
                    <a16:creationId xmlns:a16="http://schemas.microsoft.com/office/drawing/2014/main" id="{A7F19436-77AE-4321-9DEB-C7B52F726B2D}"/>
                  </a:ext>
                </a:extLst>
              </p:cNvPr>
              <p:cNvGraphicFramePr>
                <a:graphicFrameLocks noGrp="1"/>
              </p:cNvGraphicFramePr>
              <p:nvPr>
                <p:extLst>
                  <p:ext uri="{D42A27DB-BD31-4B8C-83A1-F6EECF244321}">
                    <p14:modId xmlns:p14="http://schemas.microsoft.com/office/powerpoint/2010/main" val="1343279745"/>
                  </p:ext>
                </p:extLst>
              </p:nvPr>
            </p:nvGraphicFramePr>
            <p:xfrm>
              <a:off x="1314450" y="4377264"/>
              <a:ext cx="9055857" cy="2065865"/>
            </p:xfrm>
            <a:graphic>
              <a:graphicData uri="http://schemas.openxmlformats.org/drawingml/2006/table">
                <a:tbl>
                  <a:tblPr firstRow="1">
                    <a:tableStyleId>{9D7B26C5-4107-4FEC-AEDC-1716B250A1EF}</a:tableStyleId>
                  </a:tblPr>
                  <a:tblGrid>
                    <a:gridCol w="3505200">
                      <a:extLst>
                        <a:ext uri="{9D8B030D-6E8A-4147-A177-3AD203B41FA5}">
                          <a16:colId xmlns:a16="http://schemas.microsoft.com/office/drawing/2014/main" val="1507234820"/>
                        </a:ext>
                      </a:extLst>
                    </a:gridCol>
                    <a:gridCol w="2532038">
                      <a:extLst>
                        <a:ext uri="{9D8B030D-6E8A-4147-A177-3AD203B41FA5}">
                          <a16:colId xmlns:a16="http://schemas.microsoft.com/office/drawing/2014/main" val="529904569"/>
                        </a:ext>
                      </a:extLst>
                    </a:gridCol>
                    <a:gridCol w="3018619">
                      <a:extLst>
                        <a:ext uri="{9D8B030D-6E8A-4147-A177-3AD203B41FA5}">
                          <a16:colId xmlns:a16="http://schemas.microsoft.com/office/drawing/2014/main" val="2470802160"/>
                        </a:ext>
                      </a:extLst>
                    </a:gridCol>
                  </a:tblGrid>
                  <a:tr h="413173">
                    <a:tc>
                      <a:txBody>
                        <a:bodyPr/>
                        <a:lstStyle/>
                        <a:p>
                          <a:pPr algn="ctr"/>
                          <a:r>
                            <a:rPr lang="en-US" sz="2000" dirty="0">
                              <a:solidFill>
                                <a:schemeClr val="tx1"/>
                              </a:solidFill>
                            </a:rPr>
                            <a:t>Baseline</a:t>
                          </a:r>
                        </a:p>
                      </a:txBody>
                      <a:tcPr marL="101878" marR="101878" marT="50939" marB="50939"/>
                    </a:tc>
                    <a:tc>
                      <a:txBody>
                        <a:bodyPr/>
                        <a:lstStyle/>
                        <a:p>
                          <a:pPr algn="ctr"/>
                          <a:r>
                            <a:rPr lang="en-US" sz="2000" dirty="0">
                              <a:solidFill>
                                <a:schemeClr val="tx1"/>
                              </a:solidFill>
                            </a:rPr>
                            <a:t>Maximum speedup</a:t>
                          </a:r>
                        </a:p>
                      </a:txBody>
                      <a:tcPr marL="101878" marR="101878" marT="50939" marB="50939"/>
                    </a:tc>
                    <a:tc>
                      <a:txBody>
                        <a:bodyPr/>
                        <a:lstStyle/>
                        <a:p>
                          <a:pPr algn="ctr"/>
                          <a:r>
                            <a:rPr lang="en-US" sz="2000" dirty="0">
                              <a:solidFill>
                                <a:schemeClr val="tx1"/>
                              </a:solidFill>
                            </a:rPr>
                            <a:t>Averaged speedup</a:t>
                          </a:r>
                        </a:p>
                      </a:txBody>
                      <a:tcPr marL="101878" marR="101878" marT="50939" marB="50939"/>
                    </a:tc>
                    <a:extLst>
                      <a:ext uri="{0D108BD9-81ED-4DB2-BD59-A6C34878D82A}">
                        <a16:rowId xmlns:a16="http://schemas.microsoft.com/office/drawing/2014/main" val="45551362"/>
                      </a:ext>
                    </a:extLst>
                  </a:tr>
                  <a:tr h="413173">
                    <a:tc>
                      <a:txBody>
                        <a:bodyPr/>
                        <a:lstStyle/>
                        <a:p>
                          <a:pPr algn="ctr"/>
                          <a:r>
                            <a:rPr lang="en-US" sz="2000" dirty="0">
                              <a:solidFill>
                                <a:schemeClr val="bg1">
                                  <a:lumMod val="75000"/>
                                </a:schemeClr>
                              </a:solidFill>
                            </a:rPr>
                            <a:t>Eager</a:t>
                          </a:r>
                        </a:p>
                      </a:txBody>
                      <a:tcPr marL="101878" marR="101878" marT="50939" marB="50939"/>
                    </a:tc>
                    <a:tc>
                      <a:txBody>
                        <a:bodyPr/>
                        <a:lstStyle/>
                        <a:p>
                          <a:endParaRPr lang="en-US"/>
                        </a:p>
                      </a:txBody>
                      <a:tcPr marL="101878" marR="101878" marT="50939" marB="50939">
                        <a:blipFill>
                          <a:blip r:embed="rId5"/>
                          <a:stretch>
                            <a:fillRect l="-138795" t="-107353" r="-119759" b="-322059"/>
                          </a:stretch>
                        </a:blipFill>
                      </a:tcPr>
                    </a:tc>
                    <a:tc>
                      <a:txBody>
                        <a:bodyPr/>
                        <a:lstStyle/>
                        <a:p>
                          <a:endParaRPr lang="en-US"/>
                        </a:p>
                      </a:txBody>
                      <a:tcPr marL="101878" marR="101878" marT="50939" marB="50939">
                        <a:blipFill>
                          <a:blip r:embed="rId5"/>
                          <a:stretch>
                            <a:fillRect l="-199798" t="-107353" r="-202" b="-322059"/>
                          </a:stretch>
                        </a:blipFill>
                      </a:tcPr>
                    </a:tc>
                    <a:extLst>
                      <a:ext uri="{0D108BD9-81ED-4DB2-BD59-A6C34878D82A}">
                        <a16:rowId xmlns:a16="http://schemas.microsoft.com/office/drawing/2014/main" val="657971985"/>
                      </a:ext>
                    </a:extLst>
                  </a:tr>
                  <a:tr h="413173">
                    <a:tc>
                      <a:txBody>
                        <a:bodyPr/>
                        <a:lstStyle/>
                        <a:p>
                          <a:pPr algn="ctr"/>
                          <a:r>
                            <a:rPr lang="en-US" sz="2000" dirty="0" err="1">
                              <a:solidFill>
                                <a:schemeClr val="bg1">
                                  <a:lumMod val="75000"/>
                                </a:schemeClr>
                              </a:solidFill>
                            </a:rPr>
                            <a:t>TorchDynamo</a:t>
                          </a:r>
                          <a:endParaRPr lang="en-US" sz="2000" dirty="0">
                            <a:solidFill>
                              <a:schemeClr val="bg1">
                                <a:lumMod val="75000"/>
                              </a:schemeClr>
                            </a:solidFill>
                          </a:endParaRPr>
                        </a:p>
                      </a:txBody>
                      <a:tcPr marL="101878" marR="101878" marT="50939" marB="50939"/>
                    </a:tc>
                    <a:tc>
                      <a:txBody>
                        <a:bodyPr/>
                        <a:lstStyle/>
                        <a:p>
                          <a:endParaRPr lang="en-US"/>
                        </a:p>
                      </a:txBody>
                      <a:tcPr marL="101878" marR="101878" marT="50939" marB="50939">
                        <a:blipFill>
                          <a:blip r:embed="rId5"/>
                          <a:stretch>
                            <a:fillRect l="-138795" t="-210448" r="-119759" b="-226866"/>
                          </a:stretch>
                        </a:blipFill>
                      </a:tcPr>
                    </a:tc>
                    <a:tc>
                      <a:txBody>
                        <a:bodyPr/>
                        <a:lstStyle/>
                        <a:p>
                          <a:endParaRPr lang="en-US"/>
                        </a:p>
                      </a:txBody>
                      <a:tcPr marL="101878" marR="101878" marT="50939" marB="50939">
                        <a:blipFill>
                          <a:blip r:embed="rId5"/>
                          <a:stretch>
                            <a:fillRect l="-199798" t="-210448" r="-202" b="-226866"/>
                          </a:stretch>
                        </a:blipFill>
                      </a:tcPr>
                    </a:tc>
                    <a:extLst>
                      <a:ext uri="{0D108BD9-81ED-4DB2-BD59-A6C34878D82A}">
                        <a16:rowId xmlns:a16="http://schemas.microsoft.com/office/drawing/2014/main" val="1699530097"/>
                      </a:ext>
                    </a:extLst>
                  </a:tr>
                  <a:tr h="413173">
                    <a:tc>
                      <a:txBody>
                        <a:bodyPr/>
                        <a:lstStyle/>
                        <a:p>
                          <a:pPr algn="ctr"/>
                          <a:r>
                            <a:rPr lang="en-US" sz="2000" dirty="0">
                              <a:solidFill>
                                <a:schemeClr val="bg1">
                                  <a:lumMod val="75000"/>
                                </a:schemeClr>
                              </a:solidFill>
                            </a:rPr>
                            <a:t>TorchScript</a:t>
                          </a:r>
                        </a:p>
                      </a:txBody>
                      <a:tcPr marL="101878" marR="101878" marT="50939" marB="50939"/>
                    </a:tc>
                    <a:tc>
                      <a:txBody>
                        <a:bodyPr/>
                        <a:lstStyle/>
                        <a:p>
                          <a:endParaRPr lang="en-US"/>
                        </a:p>
                      </a:txBody>
                      <a:tcPr marL="101878" marR="101878" marT="50939" marB="50939">
                        <a:blipFill>
                          <a:blip r:embed="rId5"/>
                          <a:stretch>
                            <a:fillRect l="-138795" t="-305882" r="-119759" b="-123529"/>
                          </a:stretch>
                        </a:blipFill>
                      </a:tcPr>
                    </a:tc>
                    <a:tc>
                      <a:txBody>
                        <a:bodyPr/>
                        <a:lstStyle/>
                        <a:p>
                          <a:endParaRPr lang="en-US"/>
                        </a:p>
                      </a:txBody>
                      <a:tcPr marL="101878" marR="101878" marT="50939" marB="50939">
                        <a:blipFill>
                          <a:blip r:embed="rId5"/>
                          <a:stretch>
                            <a:fillRect l="-199798" t="-305882" r="-202" b="-123529"/>
                          </a:stretch>
                        </a:blipFill>
                      </a:tcPr>
                    </a:tc>
                    <a:extLst>
                      <a:ext uri="{0D108BD9-81ED-4DB2-BD59-A6C34878D82A}">
                        <a16:rowId xmlns:a16="http://schemas.microsoft.com/office/drawing/2014/main" val="1445481390"/>
                      </a:ext>
                    </a:extLst>
                  </a:tr>
                  <a:tr h="413173">
                    <a:tc>
                      <a:txBody>
                        <a:bodyPr/>
                        <a:lstStyle/>
                        <a:p>
                          <a:pPr algn="ctr"/>
                          <a:r>
                            <a:rPr lang="en-US" sz="2000" dirty="0" err="1">
                              <a:solidFill>
                                <a:schemeClr val="tx1"/>
                              </a:solidFill>
                            </a:rPr>
                            <a:t>LazyTensor</a:t>
                          </a:r>
                          <a:endParaRPr lang="en-US" sz="2000" dirty="0">
                            <a:solidFill>
                              <a:schemeClr val="tx1"/>
                            </a:solidFill>
                          </a:endParaRPr>
                        </a:p>
                      </a:txBody>
                      <a:tcPr marL="101878" marR="101878" marT="50939" marB="50939"/>
                    </a:tc>
                    <a:tc>
                      <a:txBody>
                        <a:bodyPr/>
                        <a:lstStyle/>
                        <a:p>
                          <a:endParaRPr lang="en-US"/>
                        </a:p>
                      </a:txBody>
                      <a:tcPr marL="101878" marR="101878" marT="50939" marB="50939">
                        <a:blipFill>
                          <a:blip r:embed="rId5"/>
                          <a:stretch>
                            <a:fillRect l="-138795" t="-405882" r="-119759" b="-23529"/>
                          </a:stretch>
                        </a:blipFill>
                      </a:tcPr>
                    </a:tc>
                    <a:tc>
                      <a:txBody>
                        <a:bodyPr/>
                        <a:lstStyle/>
                        <a:p>
                          <a:endParaRPr lang="en-US"/>
                        </a:p>
                      </a:txBody>
                      <a:tcPr marL="101878" marR="101878" marT="50939" marB="50939">
                        <a:blipFill>
                          <a:blip r:embed="rId5"/>
                          <a:stretch>
                            <a:fillRect l="-199798" t="-405882" r="-202" b="-23529"/>
                          </a:stretch>
                        </a:blipFill>
                      </a:tcPr>
                    </a:tc>
                    <a:extLst>
                      <a:ext uri="{0D108BD9-81ED-4DB2-BD59-A6C34878D82A}">
                        <a16:rowId xmlns:a16="http://schemas.microsoft.com/office/drawing/2014/main" val="1131999421"/>
                      </a:ext>
                    </a:extLst>
                  </a:tr>
                </a:tbl>
              </a:graphicData>
            </a:graphic>
          </p:graphicFrame>
        </mc:Fallback>
      </mc:AlternateContent>
      <p:sp>
        <p:nvSpPr>
          <p:cNvPr id="11" name="文本框 10">
            <a:extLst>
              <a:ext uri="{FF2B5EF4-FFF2-40B4-BE49-F238E27FC236}">
                <a16:creationId xmlns:a16="http://schemas.microsoft.com/office/drawing/2014/main" id="{B9CCF948-B8D9-4040-8BB0-2A120180090D}"/>
              </a:ext>
            </a:extLst>
          </p:cNvPr>
          <p:cNvSpPr txBox="1"/>
          <p:nvPr/>
        </p:nvSpPr>
        <p:spPr>
          <a:xfrm>
            <a:off x="8295832" y="6397411"/>
            <a:ext cx="3603935" cy="369332"/>
          </a:xfrm>
          <a:prstGeom prst="rect">
            <a:avLst/>
          </a:prstGeom>
          <a:noFill/>
        </p:spPr>
        <p:txBody>
          <a:bodyPr wrap="none" rtlCol="0">
            <a:spAutoFit/>
          </a:bodyPr>
          <a:lstStyle/>
          <a:p>
            <a:r>
              <a:rPr lang="en-US" dirty="0"/>
              <a:t> Tested with BS=1, on an A100 GPU</a:t>
            </a:r>
          </a:p>
        </p:txBody>
      </p:sp>
      <p:sp>
        <p:nvSpPr>
          <p:cNvPr id="6" name="文本框 5">
            <a:extLst>
              <a:ext uri="{FF2B5EF4-FFF2-40B4-BE49-F238E27FC236}">
                <a16:creationId xmlns:a16="http://schemas.microsoft.com/office/drawing/2014/main" id="{1EF6F949-3C7A-4E1C-95C5-2BAD12E9C871}"/>
              </a:ext>
            </a:extLst>
          </p:cNvPr>
          <p:cNvSpPr txBox="1"/>
          <p:nvPr/>
        </p:nvSpPr>
        <p:spPr>
          <a:xfrm>
            <a:off x="6781800" y="1993293"/>
            <a:ext cx="5496120" cy="369332"/>
          </a:xfrm>
          <a:prstGeom prst="rect">
            <a:avLst/>
          </a:prstGeom>
          <a:noFill/>
        </p:spPr>
        <p:txBody>
          <a:bodyPr wrap="none" rtlCol="0">
            <a:spAutoFit/>
          </a:bodyPr>
          <a:lstStyle/>
          <a:p>
            <a:r>
              <a:rPr lang="en-US" dirty="0"/>
              <a:t>X-Y means eager mode compiler X with graph compiler Y</a:t>
            </a:r>
          </a:p>
        </p:txBody>
      </p:sp>
    </p:spTree>
    <p:extLst>
      <p:ext uri="{BB962C8B-B14F-4D97-AF65-F5344CB8AC3E}">
        <p14:creationId xmlns:p14="http://schemas.microsoft.com/office/powerpoint/2010/main" val="42799979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444AA08-C07E-4E9B-9D55-F7D59234D93F}"/>
              </a:ext>
            </a:extLst>
          </p:cNvPr>
          <p:cNvSpPr>
            <a:spLocks noGrp="1"/>
          </p:cNvSpPr>
          <p:nvPr>
            <p:ph type="title"/>
          </p:nvPr>
        </p:nvSpPr>
        <p:spPr/>
        <p:txBody>
          <a:bodyPr/>
          <a:lstStyle/>
          <a:p>
            <a:r>
              <a:rPr lang="en-US" altLang="zh-CN" dirty="0"/>
              <a:t>Monitor Overhead</a:t>
            </a:r>
            <a:endParaRPr lang="zh-CN" altLang="en-US" dirty="0"/>
          </a:p>
        </p:txBody>
      </p:sp>
      <p:sp>
        <p:nvSpPr>
          <p:cNvPr id="4" name="灯片编号占位符 3">
            <a:extLst>
              <a:ext uri="{FF2B5EF4-FFF2-40B4-BE49-F238E27FC236}">
                <a16:creationId xmlns:a16="http://schemas.microsoft.com/office/drawing/2014/main" id="{338DBC8F-56D8-4975-A01D-069EA2613FD3}"/>
              </a:ext>
            </a:extLst>
          </p:cNvPr>
          <p:cNvSpPr>
            <a:spLocks noGrp="1"/>
          </p:cNvSpPr>
          <p:nvPr>
            <p:ph type="sldNum" sz="quarter" idx="4"/>
          </p:nvPr>
        </p:nvSpPr>
        <p:spPr>
          <a:xfrm>
            <a:off x="11778342" y="6618588"/>
            <a:ext cx="1066800" cy="206049"/>
          </a:xfrm>
        </p:spPr>
        <p:txBody>
          <a:bodyPr/>
          <a:lstStyle/>
          <a:p>
            <a:fld id="{A20E5029-513D-4C5A-B99E-82F8E1FDD8A9}" type="slidenum">
              <a:rPr lang="en-US" smtClean="0"/>
              <a:t>39</a:t>
            </a:fld>
            <a:endParaRPr lang="en-US"/>
          </a:p>
        </p:txBody>
      </p:sp>
      <p:sp>
        <p:nvSpPr>
          <p:cNvPr id="7" name="文本框 6">
            <a:extLst>
              <a:ext uri="{FF2B5EF4-FFF2-40B4-BE49-F238E27FC236}">
                <a16:creationId xmlns:a16="http://schemas.microsoft.com/office/drawing/2014/main" id="{9422FC4B-E389-4417-A26F-105EFC113CB1}"/>
              </a:ext>
            </a:extLst>
          </p:cNvPr>
          <p:cNvSpPr txBox="1"/>
          <p:nvPr/>
        </p:nvSpPr>
        <p:spPr>
          <a:xfrm>
            <a:off x="440632" y="1732067"/>
            <a:ext cx="3492643" cy="523220"/>
          </a:xfrm>
          <a:prstGeom prst="rect">
            <a:avLst/>
          </a:prstGeom>
          <a:noFill/>
        </p:spPr>
        <p:txBody>
          <a:bodyPr wrap="square" rtlCol="0">
            <a:spAutoFit/>
          </a:bodyPr>
          <a:lstStyle/>
          <a:p>
            <a:endParaRPr lang="en-US" altLang="zh-CN" sz="2800" dirty="0"/>
          </a:p>
        </p:txBody>
      </p:sp>
      <p:sp>
        <p:nvSpPr>
          <p:cNvPr id="9" name="内容占位符 8">
            <a:extLst>
              <a:ext uri="{FF2B5EF4-FFF2-40B4-BE49-F238E27FC236}">
                <a16:creationId xmlns:a16="http://schemas.microsoft.com/office/drawing/2014/main" id="{FB7D8939-F56C-4B93-B9B5-030FF9D3DB7A}"/>
              </a:ext>
            </a:extLst>
          </p:cNvPr>
          <p:cNvSpPr>
            <a:spLocks noGrp="1"/>
          </p:cNvSpPr>
          <p:nvPr>
            <p:ph idx="1"/>
          </p:nvPr>
        </p:nvSpPr>
        <p:spPr/>
        <p:txBody>
          <a:bodyPr/>
          <a:lstStyle/>
          <a:p>
            <a:pPr>
              <a:lnSpc>
                <a:spcPct val="150000"/>
              </a:lnSpc>
            </a:pPr>
            <a:r>
              <a:rPr lang="en-US" altLang="zh-CN" sz="2800" dirty="0"/>
              <a:t>Only takes 22% of execution time when compiling a new record</a:t>
            </a:r>
          </a:p>
          <a:p>
            <a:pPr>
              <a:lnSpc>
                <a:spcPct val="150000"/>
              </a:lnSpc>
            </a:pPr>
            <a:r>
              <a:rPr lang="en-US" altLang="zh-CN" dirty="0"/>
              <a:t>No overhead when reusing an existing record</a:t>
            </a:r>
            <a:endParaRPr lang="en-US" altLang="zh-CN" sz="2800" dirty="0"/>
          </a:p>
          <a:p>
            <a:pPr>
              <a:lnSpc>
                <a:spcPct val="150000"/>
              </a:lnSpc>
            </a:pPr>
            <a:endParaRPr lang="en-US" dirty="0"/>
          </a:p>
        </p:txBody>
      </p:sp>
      <p:pic>
        <p:nvPicPr>
          <p:cNvPr id="11" name="图形 10">
            <a:extLst>
              <a:ext uri="{FF2B5EF4-FFF2-40B4-BE49-F238E27FC236}">
                <a16:creationId xmlns:a16="http://schemas.microsoft.com/office/drawing/2014/main" id="{D3726739-F050-4B17-ADC6-9202EFE2021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197" y="3042533"/>
            <a:ext cx="10088419" cy="2806700"/>
          </a:xfrm>
          <a:prstGeom prst="rect">
            <a:avLst/>
          </a:prstGeom>
        </p:spPr>
      </p:pic>
    </p:spTree>
    <p:extLst>
      <p:ext uri="{BB962C8B-B14F-4D97-AF65-F5344CB8AC3E}">
        <p14:creationId xmlns:p14="http://schemas.microsoft.com/office/powerpoint/2010/main" val="4264493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37312FC-7502-483D-9A8A-429381B81DB1}"/>
              </a:ext>
            </a:extLst>
          </p:cNvPr>
          <p:cNvSpPr>
            <a:spLocks noGrp="1"/>
          </p:cNvSpPr>
          <p:nvPr>
            <p:ph type="title"/>
          </p:nvPr>
        </p:nvSpPr>
        <p:spPr/>
        <p:txBody>
          <a:bodyPr/>
          <a:lstStyle/>
          <a:p>
            <a:r>
              <a:rPr lang="en-US" altLang="zh-CN" dirty="0"/>
              <a:t>Challenge-2 Sematic Gap</a:t>
            </a:r>
            <a:endParaRPr lang="zh-CN" altLang="en-US" dirty="0"/>
          </a:p>
        </p:txBody>
      </p:sp>
      <p:sp>
        <p:nvSpPr>
          <p:cNvPr id="3" name="内容占位符 2">
            <a:extLst>
              <a:ext uri="{FF2B5EF4-FFF2-40B4-BE49-F238E27FC236}">
                <a16:creationId xmlns:a16="http://schemas.microsoft.com/office/drawing/2014/main" id="{7D315CA6-7471-4656-8C06-C91EB55394B1}"/>
              </a:ext>
            </a:extLst>
          </p:cNvPr>
          <p:cNvSpPr>
            <a:spLocks noGrp="1"/>
          </p:cNvSpPr>
          <p:nvPr>
            <p:ph idx="1"/>
          </p:nvPr>
        </p:nvSpPr>
        <p:spPr/>
        <p:txBody>
          <a:bodyPr/>
          <a:lstStyle/>
          <a:p>
            <a:r>
              <a:rPr lang="en-US" altLang="zh-CN" b="1" dirty="0">
                <a:solidFill>
                  <a:srgbClr val="C00000"/>
                </a:solidFill>
              </a:rPr>
              <a:t>Sematic gap </a:t>
            </a:r>
            <a:r>
              <a:rPr lang="en-US" altLang="zh-CN" dirty="0"/>
              <a:t>between programming language and operator graph</a:t>
            </a:r>
          </a:p>
          <a:p>
            <a:pPr lvl="1"/>
            <a:r>
              <a:rPr lang="en-US" altLang="zh-CN" dirty="0"/>
              <a:t>Language: easy to program, as flexible as possible</a:t>
            </a:r>
          </a:p>
          <a:p>
            <a:pPr lvl="1"/>
            <a:r>
              <a:rPr lang="en-US" altLang="zh-CN" dirty="0"/>
              <a:t>Operator graph: easy to optimize, as simple as possible</a:t>
            </a:r>
          </a:p>
          <a:p>
            <a:pPr lvl="1"/>
            <a:r>
              <a:rPr lang="en-US" altLang="zh-CN" dirty="0"/>
              <a:t>Not a one-to-one mapping</a:t>
            </a:r>
          </a:p>
        </p:txBody>
      </p:sp>
      <p:sp>
        <p:nvSpPr>
          <p:cNvPr id="5" name="灯片编号占位符 4">
            <a:extLst>
              <a:ext uri="{FF2B5EF4-FFF2-40B4-BE49-F238E27FC236}">
                <a16:creationId xmlns:a16="http://schemas.microsoft.com/office/drawing/2014/main" id="{B47124A1-800E-DD30-D330-B83C02E16129}"/>
              </a:ext>
            </a:extLst>
          </p:cNvPr>
          <p:cNvSpPr>
            <a:spLocks noGrp="1"/>
          </p:cNvSpPr>
          <p:nvPr>
            <p:ph type="sldNum" sz="quarter" idx="4"/>
          </p:nvPr>
        </p:nvSpPr>
        <p:spPr>
          <a:xfrm>
            <a:off x="11778342" y="6618588"/>
            <a:ext cx="1066800" cy="206049"/>
          </a:xfrm>
        </p:spPr>
        <p:txBody>
          <a:bodyPr/>
          <a:lstStyle/>
          <a:p>
            <a:fld id="{651A06E9-7B16-4736-9D5E-3200D772050E}" type="slidenum">
              <a:rPr lang="zh-CN" altLang="en-US" smtClean="0"/>
              <a:t>4</a:t>
            </a:fld>
            <a:endParaRPr lang="zh-CN" altLang="en-US"/>
          </a:p>
        </p:txBody>
      </p:sp>
      <p:grpSp>
        <p:nvGrpSpPr>
          <p:cNvPr id="10" name="组合 9">
            <a:extLst>
              <a:ext uri="{FF2B5EF4-FFF2-40B4-BE49-F238E27FC236}">
                <a16:creationId xmlns:a16="http://schemas.microsoft.com/office/drawing/2014/main" id="{5BC9BE58-CD71-4DAB-86AE-2D18B05BDBD9}"/>
              </a:ext>
            </a:extLst>
          </p:cNvPr>
          <p:cNvGrpSpPr/>
          <p:nvPr/>
        </p:nvGrpSpPr>
        <p:grpSpPr>
          <a:xfrm>
            <a:off x="780446" y="3079945"/>
            <a:ext cx="5475975" cy="3544963"/>
            <a:chOff x="1393672" y="3101123"/>
            <a:chExt cx="5405461" cy="3539429"/>
          </a:xfrm>
        </p:grpSpPr>
        <p:sp>
          <p:nvSpPr>
            <p:cNvPr id="13" name="文本框 3">
              <a:extLst>
                <a:ext uri="{FF2B5EF4-FFF2-40B4-BE49-F238E27FC236}">
                  <a16:creationId xmlns:a16="http://schemas.microsoft.com/office/drawing/2014/main" id="{FB5E17F8-3701-4689-9989-8A3804DE3634}"/>
                </a:ext>
              </a:extLst>
            </p:cNvPr>
            <p:cNvSpPr txBox="1"/>
            <p:nvPr/>
          </p:nvSpPr>
          <p:spPr>
            <a:xfrm>
              <a:off x="1393672" y="3148274"/>
              <a:ext cx="5339642" cy="3189734"/>
            </a:xfrm>
            <a:prstGeom prst="rect">
              <a:avLst/>
            </a:prstGeom>
            <a:noFill/>
            <a:ln>
              <a:noFill/>
            </a:ln>
          </p:spPr>
          <p:txBody>
            <a:bodyPr wrap="square">
              <a:spAutoFit/>
            </a:bodyPr>
            <a:lstStyle>
              <a:defPPr>
                <a:defRPr lang="en-US"/>
              </a:defPPr>
              <a:lvl1pPr marL="0" algn="l" defTabSz="914314" rtl="0" eaLnBrk="1" latinLnBrk="0" hangingPunct="1">
                <a:defRPr sz="1800" kern="1200">
                  <a:solidFill>
                    <a:schemeClr val="tx1"/>
                  </a:solidFill>
                  <a:latin typeface="+mn-lt"/>
                  <a:ea typeface="+mn-ea"/>
                  <a:cs typeface="+mn-cs"/>
                </a:defRPr>
              </a:lvl1pPr>
              <a:lvl2pPr marL="457156" algn="l" defTabSz="914314" rtl="0" eaLnBrk="1" latinLnBrk="0" hangingPunct="1">
                <a:defRPr sz="1800" kern="1200">
                  <a:solidFill>
                    <a:schemeClr val="tx1"/>
                  </a:solidFill>
                  <a:latin typeface="+mn-lt"/>
                  <a:ea typeface="+mn-ea"/>
                  <a:cs typeface="+mn-cs"/>
                </a:defRPr>
              </a:lvl2pPr>
              <a:lvl3pPr marL="914314" algn="l" defTabSz="914314" rtl="0" eaLnBrk="1" latinLnBrk="0" hangingPunct="1">
                <a:defRPr sz="1800" kern="1200">
                  <a:solidFill>
                    <a:schemeClr val="tx1"/>
                  </a:solidFill>
                  <a:latin typeface="+mn-lt"/>
                  <a:ea typeface="+mn-ea"/>
                  <a:cs typeface="+mn-cs"/>
                </a:defRPr>
              </a:lvl3pPr>
              <a:lvl4pPr marL="1371471" algn="l" defTabSz="914314" rtl="0" eaLnBrk="1" latinLnBrk="0" hangingPunct="1">
                <a:defRPr sz="1800" kern="1200">
                  <a:solidFill>
                    <a:schemeClr val="tx1"/>
                  </a:solidFill>
                  <a:latin typeface="+mn-lt"/>
                  <a:ea typeface="+mn-ea"/>
                  <a:cs typeface="+mn-cs"/>
                </a:defRPr>
              </a:lvl4pPr>
              <a:lvl5pPr marL="1828628" algn="l" defTabSz="914314" rtl="0" eaLnBrk="1" latinLnBrk="0" hangingPunct="1">
                <a:defRPr sz="1800" kern="1200">
                  <a:solidFill>
                    <a:schemeClr val="tx1"/>
                  </a:solidFill>
                  <a:latin typeface="+mn-lt"/>
                  <a:ea typeface="+mn-ea"/>
                  <a:cs typeface="+mn-cs"/>
                </a:defRPr>
              </a:lvl5pPr>
              <a:lvl6pPr marL="2285784" algn="l" defTabSz="914314" rtl="0" eaLnBrk="1" latinLnBrk="0" hangingPunct="1">
                <a:defRPr sz="1800" kern="1200">
                  <a:solidFill>
                    <a:schemeClr val="tx1"/>
                  </a:solidFill>
                  <a:latin typeface="+mn-lt"/>
                  <a:ea typeface="+mn-ea"/>
                  <a:cs typeface="+mn-cs"/>
                </a:defRPr>
              </a:lvl6pPr>
              <a:lvl7pPr marL="2742940" algn="l" defTabSz="914314" rtl="0" eaLnBrk="1" latinLnBrk="0" hangingPunct="1">
                <a:defRPr sz="1800" kern="1200">
                  <a:solidFill>
                    <a:schemeClr val="tx1"/>
                  </a:solidFill>
                  <a:latin typeface="+mn-lt"/>
                  <a:ea typeface="+mn-ea"/>
                  <a:cs typeface="+mn-cs"/>
                </a:defRPr>
              </a:lvl7pPr>
              <a:lvl8pPr marL="3200098" algn="l" defTabSz="914314" rtl="0" eaLnBrk="1" latinLnBrk="0" hangingPunct="1">
                <a:defRPr sz="1800" kern="1200">
                  <a:solidFill>
                    <a:schemeClr val="tx1"/>
                  </a:solidFill>
                  <a:latin typeface="+mn-lt"/>
                  <a:ea typeface="+mn-ea"/>
                  <a:cs typeface="+mn-cs"/>
                </a:defRPr>
              </a:lvl8pPr>
              <a:lvl9pPr marL="3657255" algn="l" defTabSz="914314" rtl="0" eaLnBrk="1" latinLnBrk="0" hangingPunct="1">
                <a:defRPr sz="1800" kern="1200">
                  <a:solidFill>
                    <a:schemeClr val="tx1"/>
                  </a:solidFill>
                  <a:latin typeface="+mn-lt"/>
                  <a:ea typeface="+mn-ea"/>
                  <a:cs typeface="+mn-cs"/>
                </a:defRPr>
              </a:lvl9pPr>
            </a:lstStyle>
            <a:p>
              <a:pPr>
                <a:lnSpc>
                  <a:spcPct val="90000"/>
                </a:lnSpc>
              </a:pPr>
              <a:r>
                <a:rPr lang="en-US" sz="1600" dirty="0">
                  <a:latin typeface="Consolas" panose="020B0609020204030204" pitchFamily="49" charset="0"/>
                </a:rPr>
                <a:t>def forward(self, x, dims):</a:t>
              </a:r>
            </a:p>
            <a:p>
              <a:pPr>
                <a:lnSpc>
                  <a:spcPct val="90000"/>
                </a:lnSpc>
              </a:pPr>
              <a:r>
                <a:rPr lang="en-US" sz="1600" dirty="0">
                  <a:latin typeface="Consolas" panose="020B0609020204030204" pitchFamily="49" charset="0"/>
                </a:rPr>
                <a:t>  shape = list(</a:t>
              </a:r>
              <a:r>
                <a:rPr lang="en-US" sz="1600" dirty="0" err="1">
                  <a:latin typeface="Consolas" panose="020B0609020204030204" pitchFamily="49" charset="0"/>
                </a:rPr>
                <a:t>x.shape</a:t>
              </a:r>
              <a:r>
                <a:rPr lang="en-US" sz="1600" dirty="0">
                  <a:latin typeface="Consolas" panose="020B0609020204030204" pitchFamily="49" charset="0"/>
                </a:rPr>
                <a:t>)</a:t>
              </a:r>
            </a:p>
            <a:p>
              <a:pPr>
                <a:lnSpc>
                  <a:spcPct val="90000"/>
                </a:lnSpc>
              </a:pPr>
              <a:r>
                <a:rPr lang="en-US" sz="1600" dirty="0">
                  <a:latin typeface="Consolas" panose="020B0609020204030204" pitchFamily="49" charset="0"/>
                </a:rPr>
                <a:t>  shape[dims[0]] //= </a:t>
              </a:r>
              <a:r>
                <a:rPr lang="en-US" sz="1600" dirty="0" err="1">
                  <a:latin typeface="Consolas" panose="020B0609020204030204" pitchFamily="49" charset="0"/>
                </a:rPr>
                <a:t>self.scale</a:t>
              </a:r>
              <a:endParaRPr lang="en-US" sz="1600" dirty="0">
                <a:latin typeface="Consolas" panose="020B0609020204030204" pitchFamily="49" charset="0"/>
              </a:endParaRPr>
            </a:p>
            <a:p>
              <a:pPr>
                <a:lnSpc>
                  <a:spcPct val="90000"/>
                </a:lnSpc>
              </a:pPr>
              <a:r>
                <a:rPr lang="en-US" sz="1600" dirty="0">
                  <a:latin typeface="Consolas" panose="020B0609020204030204" pitchFamily="49" charset="0"/>
                </a:rPr>
                <a:t>  </a:t>
              </a:r>
              <a:r>
                <a:rPr lang="en-US" sz="1600" dirty="0" err="1">
                  <a:latin typeface="Consolas" panose="020B0609020204030204" pitchFamily="49" charset="0"/>
                </a:rPr>
                <a:t>shape.insert</a:t>
              </a:r>
              <a:r>
                <a:rPr lang="en-US" sz="1600" dirty="0">
                  <a:latin typeface="Consolas" panose="020B0609020204030204" pitchFamily="49" charset="0"/>
                </a:rPr>
                <a:t>(dims[0]+1, </a:t>
              </a:r>
              <a:r>
                <a:rPr lang="en-US" sz="1600" dirty="0" err="1">
                  <a:latin typeface="Consolas" panose="020B0609020204030204" pitchFamily="49" charset="0"/>
                </a:rPr>
                <a:t>self.scale</a:t>
              </a:r>
              <a:r>
                <a:rPr lang="en-US" sz="1600" dirty="0">
                  <a:latin typeface="Consolas" panose="020B0609020204030204" pitchFamily="49" charset="0"/>
                </a:rPr>
                <a:t>)</a:t>
              </a:r>
            </a:p>
            <a:p>
              <a:pPr>
                <a:lnSpc>
                  <a:spcPct val="90000"/>
                </a:lnSpc>
              </a:pPr>
              <a:r>
                <a:rPr lang="en-US" sz="1600" dirty="0">
                  <a:latin typeface="Consolas" panose="020B0609020204030204" pitchFamily="49" charset="0"/>
                </a:rPr>
                <a:t>  x = </a:t>
              </a:r>
              <a:r>
                <a:rPr lang="en-US" sz="1600" dirty="0" err="1">
                  <a:latin typeface="Consolas" panose="020B0609020204030204" pitchFamily="49" charset="0"/>
                </a:rPr>
                <a:t>x.reshape</a:t>
              </a:r>
              <a:r>
                <a:rPr lang="en-US" sz="1600" dirty="0">
                  <a:latin typeface="Consolas" panose="020B0609020204030204" pitchFamily="49" charset="0"/>
                </a:rPr>
                <a:t>(*shape)</a:t>
              </a:r>
            </a:p>
            <a:p>
              <a:pPr>
                <a:lnSpc>
                  <a:spcPct val="90000"/>
                </a:lnSpc>
              </a:pPr>
              <a:r>
                <a:rPr lang="en-US" sz="1600" dirty="0">
                  <a:latin typeface="Consolas" panose="020B0609020204030204" pitchFamily="49" charset="0"/>
                </a:rPr>
                <a:t>  dim = </a:t>
              </a:r>
              <a:r>
                <a:rPr lang="en-US" sz="1600" dirty="0" err="1">
                  <a:latin typeface="Consolas" panose="020B0609020204030204" pitchFamily="49" charset="0"/>
                </a:rPr>
                <a:t>self.dim</a:t>
              </a:r>
              <a:r>
                <a:rPr lang="en-US" sz="1600" dirty="0">
                  <a:latin typeface="Consolas" panose="020B0609020204030204" pitchFamily="49" charset="0"/>
                </a:rPr>
                <a:t> if </a:t>
              </a:r>
              <a:r>
                <a:rPr lang="en-US" sz="1600" dirty="0" err="1">
                  <a:latin typeface="Consolas" panose="020B0609020204030204" pitchFamily="49" charset="0"/>
                </a:rPr>
                <a:t>self.dim</a:t>
              </a:r>
              <a:r>
                <a:rPr lang="en-US" sz="1600" dirty="0">
                  <a:latin typeface="Consolas" panose="020B0609020204030204" pitchFamily="49" charset="0"/>
                </a:rPr>
                <a:t> &lt; dims[1] else </a:t>
              </a:r>
              <a:r>
                <a:rPr lang="en-US" sz="1600" dirty="0" err="1">
                  <a:latin typeface="Consolas" panose="020B0609020204030204" pitchFamily="49" charset="0"/>
                </a:rPr>
                <a:t>self.dim</a:t>
              </a:r>
              <a:r>
                <a:rPr lang="en-US" sz="1600" dirty="0">
                  <a:latin typeface="Consolas" panose="020B0609020204030204" pitchFamily="49" charset="0"/>
                </a:rPr>
                <a:t> + 1</a:t>
              </a:r>
            </a:p>
            <a:p>
              <a:pPr>
                <a:lnSpc>
                  <a:spcPct val="90000"/>
                </a:lnSpc>
              </a:pPr>
              <a:r>
                <a:rPr lang="en-US" sz="1600" dirty="0">
                  <a:latin typeface="Consolas" panose="020B0609020204030204" pitchFamily="49" charset="0"/>
                </a:rPr>
                <a:t>  dim = dim if dim &lt;= dims[0] else dim + 1</a:t>
              </a:r>
            </a:p>
            <a:p>
              <a:pPr>
                <a:lnSpc>
                  <a:spcPct val="90000"/>
                </a:lnSpc>
              </a:pPr>
              <a:r>
                <a:rPr lang="en-US" sz="1600" dirty="0">
                  <a:latin typeface="Consolas" panose="020B0609020204030204" pitchFamily="49" charset="0"/>
                </a:rPr>
                <a:t>  perm = [dim, dims[1] + 1, dims[0] + 2]</a:t>
              </a:r>
            </a:p>
            <a:p>
              <a:pPr>
                <a:lnSpc>
                  <a:spcPct val="90000"/>
                </a:lnSpc>
              </a:pPr>
              <a:r>
                <a:rPr lang="en-US" sz="1600" dirty="0">
                  <a:latin typeface="Consolas" panose="020B0609020204030204" pitchFamily="49" charset="0"/>
                </a:rPr>
                <a:t>  perm = [</a:t>
              </a:r>
              <a:r>
                <a:rPr lang="en-US" sz="1600" dirty="0" err="1">
                  <a:latin typeface="Consolas" panose="020B0609020204030204" pitchFamily="49" charset="0"/>
                </a:rPr>
                <a:t>i</a:t>
              </a:r>
              <a:r>
                <a:rPr lang="en-US" sz="1600" dirty="0">
                  <a:latin typeface="Consolas" panose="020B0609020204030204" pitchFamily="49" charset="0"/>
                </a:rPr>
                <a:t> for </a:t>
              </a:r>
              <a:r>
                <a:rPr lang="en-US" sz="1600" dirty="0" err="1">
                  <a:latin typeface="Consolas" panose="020B0609020204030204" pitchFamily="49" charset="0"/>
                </a:rPr>
                <a:t>i</a:t>
              </a:r>
              <a:r>
                <a:rPr lang="en-US" sz="1600" dirty="0">
                  <a:latin typeface="Consolas" panose="020B0609020204030204" pitchFamily="49" charset="0"/>
                </a:rPr>
                <a:t> in range(min(perm))]+perm</a:t>
              </a:r>
            </a:p>
            <a:p>
              <a:pPr>
                <a:lnSpc>
                  <a:spcPct val="90000"/>
                </a:lnSpc>
              </a:pPr>
              <a:r>
                <a:rPr lang="en-US" sz="1600" dirty="0">
                  <a:latin typeface="Consolas" panose="020B0609020204030204" pitchFamily="49" charset="0"/>
                </a:rPr>
                <a:t>  </a:t>
              </a:r>
              <a:r>
                <a:rPr lang="en-US" sz="1600" dirty="0" err="1">
                  <a:latin typeface="Consolas" panose="020B0609020204030204" pitchFamily="49" charset="0"/>
                </a:rPr>
                <a:t>perm.extend</a:t>
              </a:r>
              <a:r>
                <a:rPr lang="en-US" sz="1600" dirty="0">
                  <a:latin typeface="Consolas" panose="020B0609020204030204" pitchFamily="49" charset="0"/>
                </a:rPr>
                <a:t>(</a:t>
              </a:r>
              <a:r>
                <a:rPr lang="en-US" sz="1600" dirty="0" err="1">
                  <a:latin typeface="Consolas" panose="020B0609020204030204" pitchFamily="49" charset="0"/>
                </a:rPr>
                <a:t>i</a:t>
              </a:r>
              <a:r>
                <a:rPr lang="en-US" sz="1600" dirty="0">
                  <a:latin typeface="Consolas" panose="020B0609020204030204" pitchFamily="49" charset="0"/>
                </a:rPr>
                <a:t> for </a:t>
              </a:r>
              <a:r>
                <a:rPr lang="en-US" sz="1600" dirty="0" err="1">
                  <a:latin typeface="Consolas" panose="020B0609020204030204" pitchFamily="49" charset="0"/>
                </a:rPr>
                <a:t>i</a:t>
              </a:r>
              <a:r>
                <a:rPr lang="en-US" sz="1600" dirty="0">
                  <a:latin typeface="Consolas" panose="020B0609020204030204" pitchFamily="49" charset="0"/>
                </a:rPr>
                <a:t> in range(</a:t>
              </a:r>
              <a:r>
                <a:rPr lang="en-US" sz="1600" dirty="0" err="1">
                  <a:latin typeface="Consolas" panose="020B0609020204030204" pitchFamily="49" charset="0"/>
                </a:rPr>
                <a:t>x.dim</a:t>
              </a:r>
              <a:r>
                <a:rPr lang="en-US" sz="1600" dirty="0">
                  <a:latin typeface="Consolas" panose="020B0609020204030204" pitchFamily="49" charset="0"/>
                </a:rPr>
                <a:t>()) if </a:t>
              </a:r>
              <a:r>
                <a:rPr lang="en-US" sz="1600" dirty="0" err="1">
                  <a:latin typeface="Consolas" panose="020B0609020204030204" pitchFamily="49" charset="0"/>
                </a:rPr>
                <a:t>i</a:t>
              </a:r>
              <a:r>
                <a:rPr lang="en-US" sz="1600" dirty="0">
                  <a:latin typeface="Consolas" panose="020B0609020204030204" pitchFamily="49" charset="0"/>
                </a:rPr>
                <a:t> not in perm)</a:t>
              </a:r>
            </a:p>
            <a:p>
              <a:pPr>
                <a:lnSpc>
                  <a:spcPct val="90000"/>
                </a:lnSpc>
              </a:pPr>
              <a:r>
                <a:rPr lang="en-US" sz="1600" dirty="0">
                  <a:latin typeface="Consolas" panose="020B0609020204030204" pitchFamily="49" charset="0"/>
                </a:rPr>
                <a:t>  x = </a:t>
              </a:r>
              <a:r>
                <a:rPr lang="en-US" sz="1600" dirty="0" err="1">
                  <a:latin typeface="Consolas" panose="020B0609020204030204" pitchFamily="49" charset="0"/>
                </a:rPr>
                <a:t>x.permute</a:t>
              </a:r>
              <a:r>
                <a:rPr lang="en-US" sz="1600" dirty="0">
                  <a:latin typeface="Consolas" panose="020B0609020204030204" pitchFamily="49" charset="0"/>
                </a:rPr>
                <a:t>(*perm)</a:t>
              </a:r>
            </a:p>
            <a:p>
              <a:pPr>
                <a:lnSpc>
                  <a:spcPct val="90000"/>
                </a:lnSpc>
              </a:pPr>
              <a:r>
                <a:rPr lang="en-US" sz="1600" dirty="0">
                  <a:latin typeface="Consolas" panose="020B0609020204030204" pitchFamily="49" charset="0"/>
                </a:rPr>
                <a:t>  ...</a:t>
              </a:r>
            </a:p>
          </p:txBody>
        </p:sp>
        <p:sp>
          <p:nvSpPr>
            <p:cNvPr id="15" name="矩形 14">
              <a:extLst>
                <a:ext uri="{FF2B5EF4-FFF2-40B4-BE49-F238E27FC236}">
                  <a16:creationId xmlns:a16="http://schemas.microsoft.com/office/drawing/2014/main" id="{FAB08190-6E24-4D5C-8A76-87203FE9C6F7}"/>
                </a:ext>
              </a:extLst>
            </p:cNvPr>
            <p:cNvSpPr/>
            <p:nvPr/>
          </p:nvSpPr>
          <p:spPr>
            <a:xfrm>
              <a:off x="1479706" y="3101123"/>
              <a:ext cx="5319427" cy="3539429"/>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14" rtl="0" eaLnBrk="1" latinLnBrk="0" hangingPunct="1">
                <a:defRPr sz="1800" kern="1200">
                  <a:solidFill>
                    <a:schemeClr val="lt1"/>
                  </a:solidFill>
                  <a:latin typeface="+mn-lt"/>
                  <a:ea typeface="+mn-ea"/>
                  <a:cs typeface="+mn-cs"/>
                </a:defRPr>
              </a:lvl1pPr>
              <a:lvl2pPr marL="457156" algn="l" defTabSz="914314" rtl="0" eaLnBrk="1" latinLnBrk="0" hangingPunct="1">
                <a:defRPr sz="1800" kern="1200">
                  <a:solidFill>
                    <a:schemeClr val="lt1"/>
                  </a:solidFill>
                  <a:latin typeface="+mn-lt"/>
                  <a:ea typeface="+mn-ea"/>
                  <a:cs typeface="+mn-cs"/>
                </a:defRPr>
              </a:lvl2pPr>
              <a:lvl3pPr marL="914314" algn="l" defTabSz="914314" rtl="0" eaLnBrk="1" latinLnBrk="0" hangingPunct="1">
                <a:defRPr sz="1800" kern="1200">
                  <a:solidFill>
                    <a:schemeClr val="lt1"/>
                  </a:solidFill>
                  <a:latin typeface="+mn-lt"/>
                  <a:ea typeface="+mn-ea"/>
                  <a:cs typeface="+mn-cs"/>
                </a:defRPr>
              </a:lvl3pPr>
              <a:lvl4pPr marL="1371471" algn="l" defTabSz="914314" rtl="0" eaLnBrk="1" latinLnBrk="0" hangingPunct="1">
                <a:defRPr sz="1800" kern="1200">
                  <a:solidFill>
                    <a:schemeClr val="lt1"/>
                  </a:solidFill>
                  <a:latin typeface="+mn-lt"/>
                  <a:ea typeface="+mn-ea"/>
                  <a:cs typeface="+mn-cs"/>
                </a:defRPr>
              </a:lvl4pPr>
              <a:lvl5pPr marL="1828628" algn="l" defTabSz="914314" rtl="0" eaLnBrk="1" latinLnBrk="0" hangingPunct="1">
                <a:defRPr sz="1800" kern="1200">
                  <a:solidFill>
                    <a:schemeClr val="lt1"/>
                  </a:solidFill>
                  <a:latin typeface="+mn-lt"/>
                  <a:ea typeface="+mn-ea"/>
                  <a:cs typeface="+mn-cs"/>
                </a:defRPr>
              </a:lvl5pPr>
              <a:lvl6pPr marL="2285784" algn="l" defTabSz="914314" rtl="0" eaLnBrk="1" latinLnBrk="0" hangingPunct="1">
                <a:defRPr sz="1800" kern="1200">
                  <a:solidFill>
                    <a:schemeClr val="lt1"/>
                  </a:solidFill>
                  <a:latin typeface="+mn-lt"/>
                  <a:ea typeface="+mn-ea"/>
                  <a:cs typeface="+mn-cs"/>
                </a:defRPr>
              </a:lvl6pPr>
              <a:lvl7pPr marL="2742940" algn="l" defTabSz="914314" rtl="0" eaLnBrk="1" latinLnBrk="0" hangingPunct="1">
                <a:defRPr sz="1800" kern="1200">
                  <a:solidFill>
                    <a:schemeClr val="lt1"/>
                  </a:solidFill>
                  <a:latin typeface="+mn-lt"/>
                  <a:ea typeface="+mn-ea"/>
                  <a:cs typeface="+mn-cs"/>
                </a:defRPr>
              </a:lvl7pPr>
              <a:lvl8pPr marL="3200098" algn="l" defTabSz="914314" rtl="0" eaLnBrk="1" latinLnBrk="0" hangingPunct="1">
                <a:defRPr sz="1800" kern="1200">
                  <a:solidFill>
                    <a:schemeClr val="lt1"/>
                  </a:solidFill>
                  <a:latin typeface="+mn-lt"/>
                  <a:ea typeface="+mn-ea"/>
                  <a:cs typeface="+mn-cs"/>
                </a:defRPr>
              </a:lvl8pPr>
              <a:lvl9pPr marL="3657255" algn="l" defTabSz="914314" rtl="0" eaLnBrk="1" latinLnBrk="0" hangingPunct="1">
                <a:defRPr sz="1800" kern="1200">
                  <a:solidFill>
                    <a:schemeClr val="lt1"/>
                  </a:solidFill>
                  <a:latin typeface="+mn-lt"/>
                  <a:ea typeface="+mn-ea"/>
                  <a:cs typeface="+mn-cs"/>
                </a:defRPr>
              </a:lvl9pPr>
            </a:lstStyle>
            <a:p>
              <a:pPr algn="ctr"/>
              <a:endParaRPr lang="en-US" dirty="0"/>
            </a:p>
          </p:txBody>
        </p:sp>
        <p:sp>
          <p:nvSpPr>
            <p:cNvPr id="17" name="文本框 5">
              <a:extLst>
                <a:ext uri="{FF2B5EF4-FFF2-40B4-BE49-F238E27FC236}">
                  <a16:creationId xmlns:a16="http://schemas.microsoft.com/office/drawing/2014/main" id="{C33D02C0-30F2-42E4-9590-28DBDB9D6C5F}"/>
                </a:ext>
              </a:extLst>
            </p:cNvPr>
            <p:cNvSpPr txBox="1"/>
            <p:nvPr/>
          </p:nvSpPr>
          <p:spPr>
            <a:xfrm>
              <a:off x="1393672" y="3148276"/>
              <a:ext cx="5319427" cy="3162077"/>
            </a:xfrm>
            <a:prstGeom prst="rect">
              <a:avLst/>
            </a:prstGeom>
            <a:noFill/>
            <a:ln w="12700">
              <a:solidFill>
                <a:schemeClr val="tx1"/>
              </a:solidFill>
            </a:ln>
          </p:spPr>
          <p:txBody>
            <a:bodyPr wrap="square">
              <a:spAutoFit/>
            </a:bodyPr>
            <a:lstStyle>
              <a:defPPr>
                <a:defRPr lang="en-US"/>
              </a:defPPr>
              <a:lvl1pPr marL="0" algn="l" defTabSz="914314" rtl="0" eaLnBrk="1" latinLnBrk="0" hangingPunct="1">
                <a:defRPr sz="1800" kern="1200">
                  <a:solidFill>
                    <a:schemeClr val="tx1"/>
                  </a:solidFill>
                  <a:latin typeface="+mn-lt"/>
                  <a:ea typeface="+mn-ea"/>
                  <a:cs typeface="+mn-cs"/>
                </a:defRPr>
              </a:lvl1pPr>
              <a:lvl2pPr marL="457156" algn="l" defTabSz="914314" rtl="0" eaLnBrk="1" latinLnBrk="0" hangingPunct="1">
                <a:defRPr sz="1800" kern="1200">
                  <a:solidFill>
                    <a:schemeClr val="tx1"/>
                  </a:solidFill>
                  <a:latin typeface="+mn-lt"/>
                  <a:ea typeface="+mn-ea"/>
                  <a:cs typeface="+mn-cs"/>
                </a:defRPr>
              </a:lvl2pPr>
              <a:lvl3pPr marL="914314" algn="l" defTabSz="914314" rtl="0" eaLnBrk="1" latinLnBrk="0" hangingPunct="1">
                <a:defRPr sz="1800" kern="1200">
                  <a:solidFill>
                    <a:schemeClr val="tx1"/>
                  </a:solidFill>
                  <a:latin typeface="+mn-lt"/>
                  <a:ea typeface="+mn-ea"/>
                  <a:cs typeface="+mn-cs"/>
                </a:defRPr>
              </a:lvl3pPr>
              <a:lvl4pPr marL="1371471" algn="l" defTabSz="914314" rtl="0" eaLnBrk="1" latinLnBrk="0" hangingPunct="1">
                <a:defRPr sz="1800" kern="1200">
                  <a:solidFill>
                    <a:schemeClr val="tx1"/>
                  </a:solidFill>
                  <a:latin typeface="+mn-lt"/>
                  <a:ea typeface="+mn-ea"/>
                  <a:cs typeface="+mn-cs"/>
                </a:defRPr>
              </a:lvl4pPr>
              <a:lvl5pPr marL="1828628" algn="l" defTabSz="914314" rtl="0" eaLnBrk="1" latinLnBrk="0" hangingPunct="1">
                <a:defRPr sz="1800" kern="1200">
                  <a:solidFill>
                    <a:schemeClr val="tx1"/>
                  </a:solidFill>
                  <a:latin typeface="+mn-lt"/>
                  <a:ea typeface="+mn-ea"/>
                  <a:cs typeface="+mn-cs"/>
                </a:defRPr>
              </a:lvl5pPr>
              <a:lvl6pPr marL="2285784" algn="l" defTabSz="914314" rtl="0" eaLnBrk="1" latinLnBrk="0" hangingPunct="1">
                <a:defRPr sz="1800" kern="1200">
                  <a:solidFill>
                    <a:schemeClr val="tx1"/>
                  </a:solidFill>
                  <a:latin typeface="+mn-lt"/>
                  <a:ea typeface="+mn-ea"/>
                  <a:cs typeface="+mn-cs"/>
                </a:defRPr>
              </a:lvl6pPr>
              <a:lvl7pPr marL="2742940" algn="l" defTabSz="914314" rtl="0" eaLnBrk="1" latinLnBrk="0" hangingPunct="1">
                <a:defRPr sz="1800" kern="1200">
                  <a:solidFill>
                    <a:schemeClr val="tx1"/>
                  </a:solidFill>
                  <a:latin typeface="+mn-lt"/>
                  <a:ea typeface="+mn-ea"/>
                  <a:cs typeface="+mn-cs"/>
                </a:defRPr>
              </a:lvl7pPr>
              <a:lvl8pPr marL="3200098" algn="l" defTabSz="914314" rtl="0" eaLnBrk="1" latinLnBrk="0" hangingPunct="1">
                <a:defRPr sz="1800" kern="1200">
                  <a:solidFill>
                    <a:schemeClr val="tx1"/>
                  </a:solidFill>
                  <a:latin typeface="+mn-lt"/>
                  <a:ea typeface="+mn-ea"/>
                  <a:cs typeface="+mn-cs"/>
                </a:defRPr>
              </a:lvl8pPr>
              <a:lvl9pPr marL="3657255" algn="l" defTabSz="914314" rtl="0" eaLnBrk="1" latinLnBrk="0" hangingPunct="1">
                <a:defRPr sz="1800" kern="1200">
                  <a:solidFill>
                    <a:schemeClr val="tx1"/>
                  </a:solidFill>
                  <a:latin typeface="+mn-lt"/>
                  <a:ea typeface="+mn-ea"/>
                  <a:cs typeface="+mn-cs"/>
                </a:defRPr>
              </a:lvl9pPr>
            </a:lstStyle>
            <a:p>
              <a:pPr>
                <a:lnSpc>
                  <a:spcPct val="90000"/>
                </a:lnSpc>
              </a:pPr>
              <a:r>
                <a:rPr lang="en-US" sz="1600" b="1" dirty="0">
                  <a:solidFill>
                    <a:srgbClr val="0000FF"/>
                  </a:solidFill>
                  <a:latin typeface="Consolas" panose="020B0609020204030204" pitchFamily="49" charset="0"/>
                </a:rPr>
                <a:t> </a:t>
              </a:r>
            </a:p>
            <a:p>
              <a:pPr>
                <a:lnSpc>
                  <a:spcPct val="90000"/>
                </a:lnSpc>
              </a:pPr>
              <a:r>
                <a:rPr lang="en-US" sz="1600" b="1" dirty="0">
                  <a:solidFill>
                    <a:srgbClr val="0000FF"/>
                  </a:solidFill>
                  <a:latin typeface="Consolas" panose="020B0609020204030204" pitchFamily="49" charset="0"/>
                </a:rPr>
                <a:t>               </a:t>
              </a:r>
              <a:endParaRPr lang="en-US" sz="1600" b="1" dirty="0">
                <a:solidFill>
                  <a:schemeClr val="accent2">
                    <a:lumMod val="75000"/>
                  </a:schemeClr>
                </a:solidFill>
                <a:latin typeface="Consolas" panose="020B0609020204030204" pitchFamily="49" charset="0"/>
              </a:endParaRPr>
            </a:p>
            <a:p>
              <a:pPr>
                <a:lnSpc>
                  <a:spcPct val="90000"/>
                </a:lnSpc>
              </a:pPr>
              <a:r>
                <a:rPr lang="en-US" sz="1600" b="1" dirty="0">
                  <a:solidFill>
                    <a:srgbClr val="3B3B3B"/>
                  </a:solidFill>
                  <a:latin typeface="Consolas" panose="020B0609020204030204" pitchFamily="49" charset="0"/>
                </a:rPr>
                <a:t>       </a:t>
              </a:r>
              <a:endParaRPr lang="en-US" sz="1600" b="1" dirty="0">
                <a:solidFill>
                  <a:srgbClr val="00CC66"/>
                </a:solidFill>
                <a:latin typeface="Consolas" panose="020B0609020204030204" pitchFamily="49" charset="0"/>
              </a:endParaRPr>
            </a:p>
            <a:p>
              <a:pPr>
                <a:lnSpc>
                  <a:spcPct val="90000"/>
                </a:lnSpc>
              </a:pPr>
              <a:r>
                <a:rPr lang="en-US" sz="1600" b="1" dirty="0">
                  <a:solidFill>
                    <a:srgbClr val="3B3B3B"/>
                  </a:solidFill>
                  <a:latin typeface="Consolas" panose="020B0609020204030204" pitchFamily="49" charset="0"/>
                </a:rPr>
                <a:t>               </a:t>
              </a:r>
              <a:endParaRPr lang="en-US" sz="1600" b="1" dirty="0">
                <a:solidFill>
                  <a:srgbClr val="00CC66"/>
                </a:solidFill>
                <a:latin typeface="Consolas" panose="020B0609020204030204" pitchFamily="49" charset="0"/>
              </a:endParaRPr>
            </a:p>
            <a:p>
              <a:pPr>
                <a:lnSpc>
                  <a:spcPct val="90000"/>
                </a:lnSpc>
              </a:pPr>
              <a:r>
                <a:rPr lang="en-US" sz="1600" b="1" dirty="0">
                  <a:solidFill>
                    <a:srgbClr val="3B3B3B"/>
                  </a:solidFill>
                  <a:latin typeface="Consolas" panose="020B0609020204030204" pitchFamily="49" charset="0"/>
                </a:rPr>
                <a:t>  </a:t>
              </a:r>
              <a:r>
                <a:rPr lang="en-US" sz="1600" b="1" dirty="0">
                  <a:solidFill>
                    <a:srgbClr val="3B3B3B"/>
                  </a:solidFill>
                  <a:highlight>
                    <a:srgbClr val="F8CBAD"/>
                  </a:highlight>
                  <a:latin typeface="Consolas" panose="020B0609020204030204" pitchFamily="49" charset="0"/>
                </a:rPr>
                <a:t>x </a:t>
              </a:r>
              <a:r>
                <a:rPr lang="en-US" sz="1600" b="1" dirty="0">
                  <a:solidFill>
                    <a:srgbClr val="000000"/>
                  </a:solidFill>
                  <a:highlight>
                    <a:srgbClr val="F8CBAD"/>
                  </a:highlight>
                  <a:latin typeface="Consolas" panose="020B0609020204030204" pitchFamily="49" charset="0"/>
                </a:rPr>
                <a:t>=</a:t>
              </a:r>
              <a:r>
                <a:rPr lang="en-US" sz="1600" b="1" dirty="0">
                  <a:solidFill>
                    <a:srgbClr val="3B3B3B"/>
                  </a:solidFill>
                  <a:highlight>
                    <a:srgbClr val="F8CBAD"/>
                  </a:highlight>
                  <a:latin typeface="Consolas" panose="020B0609020204030204" pitchFamily="49" charset="0"/>
                </a:rPr>
                <a:t> </a:t>
              </a:r>
              <a:r>
                <a:rPr lang="en-US" sz="1600" b="1" dirty="0" err="1">
                  <a:solidFill>
                    <a:srgbClr val="3B3B3B"/>
                  </a:solidFill>
                  <a:highlight>
                    <a:srgbClr val="F8CBAD"/>
                  </a:highlight>
                  <a:latin typeface="Consolas" panose="020B0609020204030204" pitchFamily="49" charset="0"/>
                </a:rPr>
                <a:t>x.reshape</a:t>
              </a:r>
              <a:r>
                <a:rPr lang="en-US" sz="1600" b="1" dirty="0">
                  <a:solidFill>
                    <a:srgbClr val="3B3B3B"/>
                  </a:solidFill>
                  <a:highlight>
                    <a:srgbClr val="F8CBAD"/>
                  </a:highlight>
                  <a:latin typeface="Consolas" panose="020B0609020204030204" pitchFamily="49" charset="0"/>
                </a:rPr>
                <a:t>(</a:t>
              </a:r>
              <a:r>
                <a:rPr lang="en-US" sz="1600" b="1" dirty="0">
                  <a:solidFill>
                    <a:srgbClr val="000000"/>
                  </a:solidFill>
                  <a:highlight>
                    <a:srgbClr val="F8CBAD"/>
                  </a:highlight>
                  <a:latin typeface="Consolas" panose="020B0609020204030204" pitchFamily="49" charset="0"/>
                </a:rPr>
                <a:t>*</a:t>
              </a:r>
              <a:r>
                <a:rPr lang="en-US" sz="1600" b="1" dirty="0">
                  <a:solidFill>
                    <a:srgbClr val="3B3B3B"/>
                  </a:solidFill>
                  <a:highlight>
                    <a:srgbClr val="F8CBAD"/>
                  </a:highlight>
                  <a:latin typeface="Consolas" panose="020B0609020204030204" pitchFamily="49" charset="0"/>
                </a:rPr>
                <a:t>shape)</a:t>
              </a:r>
            </a:p>
            <a:p>
              <a:pPr>
                <a:lnSpc>
                  <a:spcPct val="90000"/>
                </a:lnSpc>
              </a:pPr>
              <a:r>
                <a:rPr lang="en-US" sz="1600" b="1" dirty="0">
                  <a:solidFill>
                    <a:srgbClr val="3B3B3B"/>
                  </a:solidFill>
                  <a:latin typeface="Consolas" panose="020B0609020204030204" pitchFamily="49" charset="0"/>
                </a:rPr>
                <a:t>       </a:t>
              </a:r>
            </a:p>
            <a:p>
              <a:pPr>
                <a:lnSpc>
                  <a:spcPct val="90000"/>
                </a:lnSpc>
              </a:pPr>
              <a:r>
                <a:rPr lang="en-US" sz="1600" b="1" dirty="0">
                  <a:solidFill>
                    <a:srgbClr val="0000FF"/>
                  </a:solidFill>
                  <a:latin typeface="Consolas" panose="020B0609020204030204" pitchFamily="49" charset="0"/>
                </a:rPr>
                <a:t> </a:t>
              </a:r>
            </a:p>
            <a:p>
              <a:pPr>
                <a:lnSpc>
                  <a:spcPct val="90000"/>
                </a:lnSpc>
              </a:pPr>
              <a:r>
                <a:rPr lang="en-US" sz="1600" b="1" dirty="0">
                  <a:solidFill>
                    <a:srgbClr val="3B3B3B"/>
                  </a:solidFill>
                  <a:latin typeface="Consolas" panose="020B0609020204030204" pitchFamily="49" charset="0"/>
                </a:rPr>
                <a:t>                      </a:t>
              </a:r>
            </a:p>
            <a:p>
              <a:pPr>
                <a:lnSpc>
                  <a:spcPct val="90000"/>
                </a:lnSpc>
              </a:pPr>
              <a:r>
                <a:rPr lang="en-US" sz="1600" b="1" dirty="0">
                  <a:solidFill>
                    <a:srgbClr val="3B3B3B"/>
                  </a:solidFill>
                  <a:latin typeface="Consolas" panose="020B0609020204030204" pitchFamily="49" charset="0"/>
                </a:rPr>
                <a:t>               </a:t>
              </a:r>
              <a:endParaRPr lang="en-US" sz="1600" b="1" dirty="0">
                <a:solidFill>
                  <a:schemeClr val="accent4">
                    <a:lumMod val="75000"/>
                  </a:schemeClr>
                </a:solidFill>
                <a:latin typeface="Consolas" panose="020B0609020204030204" pitchFamily="49" charset="0"/>
              </a:endParaRPr>
            </a:p>
            <a:p>
              <a:pPr>
                <a:lnSpc>
                  <a:spcPct val="90000"/>
                </a:lnSpc>
              </a:pPr>
              <a:r>
                <a:rPr lang="en-US" sz="1600" b="1" dirty="0">
                  <a:solidFill>
                    <a:srgbClr val="3B3B3B"/>
                  </a:solidFill>
                  <a:latin typeface="Consolas" panose="020B0609020204030204" pitchFamily="49" charset="0"/>
                </a:rPr>
                <a:t> </a:t>
              </a:r>
            </a:p>
            <a:p>
              <a:pPr>
                <a:lnSpc>
                  <a:spcPct val="90000"/>
                </a:lnSpc>
              </a:pPr>
              <a:r>
                <a:rPr lang="en-US" sz="1600" b="1" dirty="0">
                  <a:solidFill>
                    <a:srgbClr val="3B3B3B"/>
                  </a:solidFill>
                  <a:latin typeface="Consolas" panose="020B0609020204030204" pitchFamily="49" charset="0"/>
                </a:rPr>
                <a:t> </a:t>
              </a:r>
            </a:p>
            <a:p>
              <a:pPr>
                <a:lnSpc>
                  <a:spcPct val="90000"/>
                </a:lnSpc>
              </a:pPr>
              <a:endParaRPr lang="en-US" sz="1600" b="1" dirty="0">
                <a:solidFill>
                  <a:srgbClr val="3B3B3B"/>
                </a:solidFill>
                <a:latin typeface="Consolas" panose="020B0609020204030204" pitchFamily="49" charset="0"/>
              </a:endParaRPr>
            </a:p>
            <a:p>
              <a:pPr>
                <a:lnSpc>
                  <a:spcPct val="90000"/>
                </a:lnSpc>
              </a:pPr>
              <a:r>
                <a:rPr lang="en-US" sz="1600" b="1" dirty="0">
                  <a:solidFill>
                    <a:srgbClr val="3B3B3B"/>
                  </a:solidFill>
                  <a:latin typeface="Consolas" panose="020B0609020204030204" pitchFamily="49" charset="0"/>
                </a:rPr>
                <a:t>  </a:t>
              </a:r>
              <a:r>
                <a:rPr lang="en-US" sz="1600" b="1" dirty="0">
                  <a:solidFill>
                    <a:srgbClr val="3B3B3B"/>
                  </a:solidFill>
                  <a:highlight>
                    <a:srgbClr val="F8CBAD"/>
                  </a:highlight>
                  <a:latin typeface="Consolas" panose="020B0609020204030204" pitchFamily="49" charset="0"/>
                </a:rPr>
                <a:t>x </a:t>
              </a:r>
              <a:r>
                <a:rPr lang="en-US" sz="1600" b="1" dirty="0">
                  <a:solidFill>
                    <a:srgbClr val="000000"/>
                  </a:solidFill>
                  <a:highlight>
                    <a:srgbClr val="F8CBAD"/>
                  </a:highlight>
                  <a:latin typeface="Consolas" panose="020B0609020204030204" pitchFamily="49" charset="0"/>
                </a:rPr>
                <a:t>=</a:t>
              </a:r>
              <a:r>
                <a:rPr lang="en-US" sz="1600" b="1" dirty="0">
                  <a:solidFill>
                    <a:srgbClr val="3B3B3B"/>
                  </a:solidFill>
                  <a:highlight>
                    <a:srgbClr val="F8CBAD"/>
                  </a:highlight>
                  <a:latin typeface="Consolas" panose="020B0609020204030204" pitchFamily="49" charset="0"/>
                </a:rPr>
                <a:t> </a:t>
              </a:r>
              <a:r>
                <a:rPr lang="en-US" sz="1600" b="1" dirty="0" err="1">
                  <a:solidFill>
                    <a:srgbClr val="3B3B3B"/>
                  </a:solidFill>
                  <a:highlight>
                    <a:srgbClr val="F8CBAD"/>
                  </a:highlight>
                  <a:latin typeface="Consolas" panose="020B0609020204030204" pitchFamily="49" charset="0"/>
                </a:rPr>
                <a:t>x.permute</a:t>
              </a:r>
              <a:r>
                <a:rPr lang="en-US" sz="1600" b="1" dirty="0">
                  <a:solidFill>
                    <a:srgbClr val="3B3B3B"/>
                  </a:solidFill>
                  <a:highlight>
                    <a:srgbClr val="F8CBAD"/>
                  </a:highlight>
                  <a:latin typeface="Consolas" panose="020B0609020204030204" pitchFamily="49" charset="0"/>
                </a:rPr>
                <a:t>(</a:t>
              </a:r>
              <a:r>
                <a:rPr lang="en-US" sz="1600" b="1" dirty="0">
                  <a:solidFill>
                    <a:srgbClr val="000000"/>
                  </a:solidFill>
                  <a:highlight>
                    <a:srgbClr val="F8CBAD"/>
                  </a:highlight>
                  <a:latin typeface="Consolas" panose="020B0609020204030204" pitchFamily="49" charset="0"/>
                </a:rPr>
                <a:t>*</a:t>
              </a:r>
              <a:r>
                <a:rPr lang="en-US" sz="1600" b="1" dirty="0">
                  <a:solidFill>
                    <a:srgbClr val="3B3B3B"/>
                  </a:solidFill>
                  <a:highlight>
                    <a:srgbClr val="F8CBAD"/>
                  </a:highlight>
                  <a:latin typeface="Consolas" panose="020B0609020204030204" pitchFamily="49" charset="0"/>
                </a:rPr>
                <a:t>perm)</a:t>
              </a:r>
            </a:p>
            <a:p>
              <a:pPr>
                <a:lnSpc>
                  <a:spcPct val="90000"/>
                </a:lnSpc>
              </a:pPr>
              <a:endParaRPr lang="en-US" sz="1400" b="1" dirty="0">
                <a:solidFill>
                  <a:srgbClr val="3B3B3B"/>
                </a:solidFill>
                <a:highlight>
                  <a:srgbClr val="F8CBAD"/>
                </a:highlight>
                <a:latin typeface="Consolas" panose="020B0609020204030204" pitchFamily="49" charset="0"/>
              </a:endParaRPr>
            </a:p>
          </p:txBody>
        </p:sp>
      </p:grpSp>
      <p:sp>
        <p:nvSpPr>
          <p:cNvPr id="18" name="矩形 17">
            <a:extLst>
              <a:ext uri="{FF2B5EF4-FFF2-40B4-BE49-F238E27FC236}">
                <a16:creationId xmlns:a16="http://schemas.microsoft.com/office/drawing/2014/main" id="{1DAAD88A-3B71-4566-872D-FEC9D8AE72FF}"/>
              </a:ext>
            </a:extLst>
          </p:cNvPr>
          <p:cNvSpPr/>
          <p:nvPr/>
        </p:nvSpPr>
        <p:spPr>
          <a:xfrm>
            <a:off x="6996956" y="4071839"/>
            <a:ext cx="4056149" cy="75777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914314" rtl="0" eaLnBrk="1" latinLnBrk="0" hangingPunct="1">
              <a:defRPr sz="1800" kern="1200">
                <a:solidFill>
                  <a:schemeClr val="dk1"/>
                </a:solidFill>
                <a:latin typeface="+mn-lt"/>
                <a:ea typeface="+mn-ea"/>
                <a:cs typeface="+mn-cs"/>
              </a:defRPr>
            </a:lvl1pPr>
            <a:lvl2pPr marL="457156" algn="l" defTabSz="914314" rtl="0" eaLnBrk="1" latinLnBrk="0" hangingPunct="1">
              <a:defRPr sz="1800" kern="1200">
                <a:solidFill>
                  <a:schemeClr val="dk1"/>
                </a:solidFill>
                <a:latin typeface="+mn-lt"/>
                <a:ea typeface="+mn-ea"/>
                <a:cs typeface="+mn-cs"/>
              </a:defRPr>
            </a:lvl2pPr>
            <a:lvl3pPr marL="914314" algn="l" defTabSz="914314" rtl="0" eaLnBrk="1" latinLnBrk="0" hangingPunct="1">
              <a:defRPr sz="1800" kern="1200">
                <a:solidFill>
                  <a:schemeClr val="dk1"/>
                </a:solidFill>
                <a:latin typeface="+mn-lt"/>
                <a:ea typeface="+mn-ea"/>
                <a:cs typeface="+mn-cs"/>
              </a:defRPr>
            </a:lvl3pPr>
            <a:lvl4pPr marL="1371471" algn="l" defTabSz="914314" rtl="0" eaLnBrk="1" latinLnBrk="0" hangingPunct="1">
              <a:defRPr sz="1800" kern="1200">
                <a:solidFill>
                  <a:schemeClr val="dk1"/>
                </a:solidFill>
                <a:latin typeface="+mn-lt"/>
                <a:ea typeface="+mn-ea"/>
                <a:cs typeface="+mn-cs"/>
              </a:defRPr>
            </a:lvl4pPr>
            <a:lvl5pPr marL="1828628" algn="l" defTabSz="914314" rtl="0" eaLnBrk="1" latinLnBrk="0" hangingPunct="1">
              <a:defRPr sz="1800" kern="1200">
                <a:solidFill>
                  <a:schemeClr val="dk1"/>
                </a:solidFill>
                <a:latin typeface="+mn-lt"/>
                <a:ea typeface="+mn-ea"/>
                <a:cs typeface="+mn-cs"/>
              </a:defRPr>
            </a:lvl5pPr>
            <a:lvl6pPr marL="2285784" algn="l" defTabSz="914314" rtl="0" eaLnBrk="1" latinLnBrk="0" hangingPunct="1">
              <a:defRPr sz="1800" kern="1200">
                <a:solidFill>
                  <a:schemeClr val="dk1"/>
                </a:solidFill>
                <a:latin typeface="+mn-lt"/>
                <a:ea typeface="+mn-ea"/>
                <a:cs typeface="+mn-cs"/>
              </a:defRPr>
            </a:lvl6pPr>
            <a:lvl7pPr marL="2742940" algn="l" defTabSz="914314" rtl="0" eaLnBrk="1" latinLnBrk="0" hangingPunct="1">
              <a:defRPr sz="1800" kern="1200">
                <a:solidFill>
                  <a:schemeClr val="dk1"/>
                </a:solidFill>
                <a:latin typeface="+mn-lt"/>
                <a:ea typeface="+mn-ea"/>
                <a:cs typeface="+mn-cs"/>
              </a:defRPr>
            </a:lvl7pPr>
            <a:lvl8pPr marL="3200098" algn="l" defTabSz="914314" rtl="0" eaLnBrk="1" latinLnBrk="0" hangingPunct="1">
              <a:defRPr sz="1800" kern="1200">
                <a:solidFill>
                  <a:schemeClr val="dk1"/>
                </a:solidFill>
                <a:latin typeface="+mn-lt"/>
                <a:ea typeface="+mn-ea"/>
                <a:cs typeface="+mn-cs"/>
              </a:defRPr>
            </a:lvl8pPr>
            <a:lvl9pPr marL="3657255" algn="l" defTabSz="914314" rtl="0" eaLnBrk="1" latinLnBrk="0" hangingPunct="1">
              <a:defRPr sz="1800" kern="1200">
                <a:solidFill>
                  <a:schemeClr val="dk1"/>
                </a:solidFill>
                <a:latin typeface="+mn-lt"/>
                <a:ea typeface="+mn-ea"/>
                <a:cs typeface="+mn-cs"/>
              </a:defRPr>
            </a:lvl9pPr>
          </a:lstStyle>
          <a:p>
            <a:pPr algn="ctr"/>
            <a:endParaRPr lang="en-US" sz="1801" dirty="0"/>
          </a:p>
        </p:txBody>
      </p:sp>
      <p:sp>
        <p:nvSpPr>
          <p:cNvPr id="19" name="椭圆 18">
            <a:extLst>
              <a:ext uri="{FF2B5EF4-FFF2-40B4-BE49-F238E27FC236}">
                <a16:creationId xmlns:a16="http://schemas.microsoft.com/office/drawing/2014/main" id="{B9B55B0D-FFC9-4208-AB2C-9B8D2ED4E71B}"/>
              </a:ext>
            </a:extLst>
          </p:cNvPr>
          <p:cNvSpPr/>
          <p:nvPr/>
        </p:nvSpPr>
        <p:spPr>
          <a:xfrm>
            <a:off x="7306532" y="4258524"/>
            <a:ext cx="1520571" cy="40386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defPPr>
              <a:defRPr lang="en-US"/>
            </a:defPPr>
            <a:lvl1pPr marL="0" algn="l" defTabSz="914314" rtl="0" eaLnBrk="1" latinLnBrk="0" hangingPunct="1">
              <a:defRPr sz="1800" kern="1200">
                <a:solidFill>
                  <a:schemeClr val="lt1"/>
                </a:solidFill>
                <a:latin typeface="+mn-lt"/>
                <a:ea typeface="+mn-ea"/>
                <a:cs typeface="+mn-cs"/>
              </a:defRPr>
            </a:lvl1pPr>
            <a:lvl2pPr marL="457156" algn="l" defTabSz="914314" rtl="0" eaLnBrk="1" latinLnBrk="0" hangingPunct="1">
              <a:defRPr sz="1800" kern="1200">
                <a:solidFill>
                  <a:schemeClr val="lt1"/>
                </a:solidFill>
                <a:latin typeface="+mn-lt"/>
                <a:ea typeface="+mn-ea"/>
                <a:cs typeface="+mn-cs"/>
              </a:defRPr>
            </a:lvl2pPr>
            <a:lvl3pPr marL="914314" algn="l" defTabSz="914314" rtl="0" eaLnBrk="1" latinLnBrk="0" hangingPunct="1">
              <a:defRPr sz="1800" kern="1200">
                <a:solidFill>
                  <a:schemeClr val="lt1"/>
                </a:solidFill>
                <a:latin typeface="+mn-lt"/>
                <a:ea typeface="+mn-ea"/>
                <a:cs typeface="+mn-cs"/>
              </a:defRPr>
            </a:lvl3pPr>
            <a:lvl4pPr marL="1371471" algn="l" defTabSz="914314" rtl="0" eaLnBrk="1" latinLnBrk="0" hangingPunct="1">
              <a:defRPr sz="1800" kern="1200">
                <a:solidFill>
                  <a:schemeClr val="lt1"/>
                </a:solidFill>
                <a:latin typeface="+mn-lt"/>
                <a:ea typeface="+mn-ea"/>
                <a:cs typeface="+mn-cs"/>
              </a:defRPr>
            </a:lvl4pPr>
            <a:lvl5pPr marL="1828628" algn="l" defTabSz="914314" rtl="0" eaLnBrk="1" latinLnBrk="0" hangingPunct="1">
              <a:defRPr sz="1800" kern="1200">
                <a:solidFill>
                  <a:schemeClr val="lt1"/>
                </a:solidFill>
                <a:latin typeface="+mn-lt"/>
                <a:ea typeface="+mn-ea"/>
                <a:cs typeface="+mn-cs"/>
              </a:defRPr>
            </a:lvl5pPr>
            <a:lvl6pPr marL="2285784" algn="l" defTabSz="914314" rtl="0" eaLnBrk="1" latinLnBrk="0" hangingPunct="1">
              <a:defRPr sz="1800" kern="1200">
                <a:solidFill>
                  <a:schemeClr val="lt1"/>
                </a:solidFill>
                <a:latin typeface="+mn-lt"/>
                <a:ea typeface="+mn-ea"/>
                <a:cs typeface="+mn-cs"/>
              </a:defRPr>
            </a:lvl6pPr>
            <a:lvl7pPr marL="2742940" algn="l" defTabSz="914314" rtl="0" eaLnBrk="1" latinLnBrk="0" hangingPunct="1">
              <a:defRPr sz="1800" kern="1200">
                <a:solidFill>
                  <a:schemeClr val="lt1"/>
                </a:solidFill>
                <a:latin typeface="+mn-lt"/>
                <a:ea typeface="+mn-ea"/>
                <a:cs typeface="+mn-cs"/>
              </a:defRPr>
            </a:lvl7pPr>
            <a:lvl8pPr marL="3200098" algn="l" defTabSz="914314" rtl="0" eaLnBrk="1" latinLnBrk="0" hangingPunct="1">
              <a:defRPr sz="1800" kern="1200">
                <a:solidFill>
                  <a:schemeClr val="lt1"/>
                </a:solidFill>
                <a:latin typeface="+mn-lt"/>
                <a:ea typeface="+mn-ea"/>
                <a:cs typeface="+mn-cs"/>
              </a:defRPr>
            </a:lvl8pPr>
            <a:lvl9pPr marL="3657255" algn="l" defTabSz="914314" rtl="0" eaLnBrk="1" latinLnBrk="0" hangingPunct="1">
              <a:defRPr sz="1800" kern="1200">
                <a:solidFill>
                  <a:schemeClr val="lt1"/>
                </a:solidFill>
                <a:latin typeface="+mn-lt"/>
                <a:ea typeface="+mn-ea"/>
                <a:cs typeface="+mn-cs"/>
              </a:defRPr>
            </a:lvl9pPr>
          </a:lstStyle>
          <a:p>
            <a:pPr algn="ctr">
              <a:lnSpc>
                <a:spcPct val="80000"/>
              </a:lnSpc>
            </a:pPr>
            <a:r>
              <a:rPr lang="en-US" sz="1801" dirty="0">
                <a:solidFill>
                  <a:schemeClr val="tx1"/>
                </a:solidFill>
              </a:rPr>
              <a:t>Reshape</a:t>
            </a:r>
          </a:p>
          <a:p>
            <a:pPr algn="ctr">
              <a:lnSpc>
                <a:spcPct val="80000"/>
              </a:lnSpc>
            </a:pPr>
            <a:r>
              <a:rPr lang="en-US" sz="1401" dirty="0">
                <a:solidFill>
                  <a:schemeClr val="tx1"/>
                </a:solidFill>
              </a:rPr>
              <a:t>[shape=1,2,1,2,4]</a:t>
            </a:r>
          </a:p>
        </p:txBody>
      </p:sp>
      <p:sp>
        <p:nvSpPr>
          <p:cNvPr id="20" name="椭圆 19">
            <a:extLst>
              <a:ext uri="{FF2B5EF4-FFF2-40B4-BE49-F238E27FC236}">
                <a16:creationId xmlns:a16="http://schemas.microsoft.com/office/drawing/2014/main" id="{AD4ADA47-FADC-469B-9D34-DE8AE4E854D8}"/>
              </a:ext>
            </a:extLst>
          </p:cNvPr>
          <p:cNvSpPr/>
          <p:nvPr/>
        </p:nvSpPr>
        <p:spPr>
          <a:xfrm>
            <a:off x="9046823" y="4258524"/>
            <a:ext cx="1520571" cy="40386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defPPr>
              <a:defRPr lang="en-US"/>
            </a:defPPr>
            <a:lvl1pPr marL="0" algn="l" defTabSz="914314" rtl="0" eaLnBrk="1" latinLnBrk="0" hangingPunct="1">
              <a:defRPr sz="1800" kern="1200">
                <a:solidFill>
                  <a:schemeClr val="lt1"/>
                </a:solidFill>
                <a:latin typeface="+mn-lt"/>
                <a:ea typeface="+mn-ea"/>
                <a:cs typeface="+mn-cs"/>
              </a:defRPr>
            </a:lvl1pPr>
            <a:lvl2pPr marL="457156" algn="l" defTabSz="914314" rtl="0" eaLnBrk="1" latinLnBrk="0" hangingPunct="1">
              <a:defRPr sz="1800" kern="1200">
                <a:solidFill>
                  <a:schemeClr val="lt1"/>
                </a:solidFill>
                <a:latin typeface="+mn-lt"/>
                <a:ea typeface="+mn-ea"/>
                <a:cs typeface="+mn-cs"/>
              </a:defRPr>
            </a:lvl2pPr>
            <a:lvl3pPr marL="914314" algn="l" defTabSz="914314" rtl="0" eaLnBrk="1" latinLnBrk="0" hangingPunct="1">
              <a:defRPr sz="1800" kern="1200">
                <a:solidFill>
                  <a:schemeClr val="lt1"/>
                </a:solidFill>
                <a:latin typeface="+mn-lt"/>
                <a:ea typeface="+mn-ea"/>
                <a:cs typeface="+mn-cs"/>
              </a:defRPr>
            </a:lvl3pPr>
            <a:lvl4pPr marL="1371471" algn="l" defTabSz="914314" rtl="0" eaLnBrk="1" latinLnBrk="0" hangingPunct="1">
              <a:defRPr sz="1800" kern="1200">
                <a:solidFill>
                  <a:schemeClr val="lt1"/>
                </a:solidFill>
                <a:latin typeface="+mn-lt"/>
                <a:ea typeface="+mn-ea"/>
                <a:cs typeface="+mn-cs"/>
              </a:defRPr>
            </a:lvl4pPr>
            <a:lvl5pPr marL="1828628" algn="l" defTabSz="914314" rtl="0" eaLnBrk="1" latinLnBrk="0" hangingPunct="1">
              <a:defRPr sz="1800" kern="1200">
                <a:solidFill>
                  <a:schemeClr val="lt1"/>
                </a:solidFill>
                <a:latin typeface="+mn-lt"/>
                <a:ea typeface="+mn-ea"/>
                <a:cs typeface="+mn-cs"/>
              </a:defRPr>
            </a:lvl5pPr>
            <a:lvl6pPr marL="2285784" algn="l" defTabSz="914314" rtl="0" eaLnBrk="1" latinLnBrk="0" hangingPunct="1">
              <a:defRPr sz="1800" kern="1200">
                <a:solidFill>
                  <a:schemeClr val="lt1"/>
                </a:solidFill>
                <a:latin typeface="+mn-lt"/>
                <a:ea typeface="+mn-ea"/>
                <a:cs typeface="+mn-cs"/>
              </a:defRPr>
            </a:lvl6pPr>
            <a:lvl7pPr marL="2742940" algn="l" defTabSz="914314" rtl="0" eaLnBrk="1" latinLnBrk="0" hangingPunct="1">
              <a:defRPr sz="1800" kern="1200">
                <a:solidFill>
                  <a:schemeClr val="lt1"/>
                </a:solidFill>
                <a:latin typeface="+mn-lt"/>
                <a:ea typeface="+mn-ea"/>
                <a:cs typeface="+mn-cs"/>
              </a:defRPr>
            </a:lvl7pPr>
            <a:lvl8pPr marL="3200098" algn="l" defTabSz="914314" rtl="0" eaLnBrk="1" latinLnBrk="0" hangingPunct="1">
              <a:defRPr sz="1800" kern="1200">
                <a:solidFill>
                  <a:schemeClr val="lt1"/>
                </a:solidFill>
                <a:latin typeface="+mn-lt"/>
                <a:ea typeface="+mn-ea"/>
                <a:cs typeface="+mn-cs"/>
              </a:defRPr>
            </a:lvl8pPr>
            <a:lvl9pPr marL="3657255" algn="l" defTabSz="914314" rtl="0" eaLnBrk="1" latinLnBrk="0" hangingPunct="1">
              <a:defRPr sz="1800" kern="1200">
                <a:solidFill>
                  <a:schemeClr val="lt1"/>
                </a:solidFill>
                <a:latin typeface="+mn-lt"/>
                <a:ea typeface="+mn-ea"/>
                <a:cs typeface="+mn-cs"/>
              </a:defRPr>
            </a:lvl9pPr>
          </a:lstStyle>
          <a:p>
            <a:pPr algn="ctr">
              <a:lnSpc>
                <a:spcPct val="80000"/>
              </a:lnSpc>
            </a:pPr>
            <a:r>
              <a:rPr lang="en-US" sz="1801" dirty="0">
                <a:solidFill>
                  <a:schemeClr val="tx1"/>
                </a:solidFill>
              </a:rPr>
              <a:t>Permute</a:t>
            </a:r>
          </a:p>
          <a:p>
            <a:pPr algn="ctr">
              <a:lnSpc>
                <a:spcPct val="80000"/>
              </a:lnSpc>
            </a:pPr>
            <a:r>
              <a:rPr lang="en-US" sz="1401" dirty="0">
                <a:solidFill>
                  <a:schemeClr val="tx1"/>
                </a:solidFill>
              </a:rPr>
              <a:t>[perm=0,2,4,1,3]</a:t>
            </a:r>
          </a:p>
        </p:txBody>
      </p:sp>
      <p:cxnSp>
        <p:nvCxnSpPr>
          <p:cNvPr id="21" name="直接箭头连接符 20">
            <a:extLst>
              <a:ext uri="{FF2B5EF4-FFF2-40B4-BE49-F238E27FC236}">
                <a16:creationId xmlns:a16="http://schemas.microsoft.com/office/drawing/2014/main" id="{1FDDBBC6-1752-4BF4-8B82-977F191AAB2D}"/>
              </a:ext>
            </a:extLst>
          </p:cNvPr>
          <p:cNvCxnSpPr>
            <a:cxnSpLocks/>
            <a:endCxn id="19" idx="2"/>
          </p:cNvCxnSpPr>
          <p:nvPr/>
        </p:nvCxnSpPr>
        <p:spPr>
          <a:xfrm flipV="1">
            <a:off x="7083233" y="4460459"/>
            <a:ext cx="223299" cy="61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直接箭头连接符 21">
            <a:extLst>
              <a:ext uri="{FF2B5EF4-FFF2-40B4-BE49-F238E27FC236}">
                <a16:creationId xmlns:a16="http://schemas.microsoft.com/office/drawing/2014/main" id="{F0874E20-379A-46D7-B050-905849A05627}"/>
              </a:ext>
            </a:extLst>
          </p:cNvPr>
          <p:cNvCxnSpPr>
            <a:cxnSpLocks/>
            <a:stCxn id="19" idx="6"/>
            <a:endCxn id="20" idx="2"/>
          </p:cNvCxnSpPr>
          <p:nvPr/>
        </p:nvCxnSpPr>
        <p:spPr>
          <a:xfrm>
            <a:off x="8827103" y="4460459"/>
            <a:ext cx="21972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直接箭头连接符 22">
            <a:extLst>
              <a:ext uri="{FF2B5EF4-FFF2-40B4-BE49-F238E27FC236}">
                <a16:creationId xmlns:a16="http://schemas.microsoft.com/office/drawing/2014/main" id="{72AB1538-37B6-42F5-9971-C45A476CAE57}"/>
              </a:ext>
            </a:extLst>
          </p:cNvPr>
          <p:cNvCxnSpPr>
            <a:cxnSpLocks/>
            <a:stCxn id="20" idx="6"/>
          </p:cNvCxnSpPr>
          <p:nvPr/>
        </p:nvCxnSpPr>
        <p:spPr>
          <a:xfrm>
            <a:off x="10567394" y="4460459"/>
            <a:ext cx="19980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5" name="文本框 24">
            <a:extLst>
              <a:ext uri="{FF2B5EF4-FFF2-40B4-BE49-F238E27FC236}">
                <a16:creationId xmlns:a16="http://schemas.microsoft.com/office/drawing/2014/main" id="{2E9F1810-4112-409B-A531-20F0C53C52E0}"/>
              </a:ext>
            </a:extLst>
          </p:cNvPr>
          <p:cNvSpPr txBox="1"/>
          <p:nvPr/>
        </p:nvSpPr>
        <p:spPr>
          <a:xfrm>
            <a:off x="1559292" y="6298867"/>
            <a:ext cx="2436436" cy="400110"/>
          </a:xfrm>
          <a:prstGeom prst="rect">
            <a:avLst/>
          </a:prstGeom>
          <a:noFill/>
        </p:spPr>
        <p:txBody>
          <a:bodyPr wrap="none" rtlCol="0">
            <a:spAutoFit/>
          </a:bodyPr>
          <a:lstStyle/>
          <a:p>
            <a:r>
              <a:rPr lang="en-US" sz="2000" dirty="0"/>
              <a:t>Flexible user program</a:t>
            </a:r>
          </a:p>
        </p:txBody>
      </p:sp>
      <p:sp>
        <p:nvSpPr>
          <p:cNvPr id="28" name="文本框 27">
            <a:extLst>
              <a:ext uri="{FF2B5EF4-FFF2-40B4-BE49-F238E27FC236}">
                <a16:creationId xmlns:a16="http://schemas.microsoft.com/office/drawing/2014/main" id="{31AD4900-560A-48E0-8091-1944209597E0}"/>
              </a:ext>
            </a:extLst>
          </p:cNvPr>
          <p:cNvSpPr txBox="1"/>
          <p:nvPr/>
        </p:nvSpPr>
        <p:spPr>
          <a:xfrm>
            <a:off x="7732446" y="4864328"/>
            <a:ext cx="2514471" cy="400110"/>
          </a:xfrm>
          <a:prstGeom prst="rect">
            <a:avLst/>
          </a:prstGeom>
          <a:noFill/>
        </p:spPr>
        <p:txBody>
          <a:bodyPr wrap="none" rtlCol="0">
            <a:spAutoFit/>
          </a:bodyPr>
          <a:lstStyle/>
          <a:p>
            <a:r>
              <a:rPr lang="en-US" sz="2000" dirty="0"/>
              <a:t>Simple operator graph</a:t>
            </a:r>
          </a:p>
        </p:txBody>
      </p:sp>
    </p:spTree>
    <p:extLst>
      <p:ext uri="{BB962C8B-B14F-4D97-AF65-F5344CB8AC3E}">
        <p14:creationId xmlns:p14="http://schemas.microsoft.com/office/powerpoint/2010/main" val="19832433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D03D84C-40CF-48DB-895F-B7D34E237A0B}"/>
              </a:ext>
            </a:extLst>
          </p:cNvPr>
          <p:cNvSpPr>
            <a:spLocks noGrp="1"/>
          </p:cNvSpPr>
          <p:nvPr>
            <p:ph type="title"/>
          </p:nvPr>
        </p:nvSpPr>
        <p:spPr/>
        <p:txBody>
          <a:bodyPr/>
          <a:lstStyle/>
          <a:p>
            <a:r>
              <a:rPr lang="en-US" dirty="0"/>
              <a:t>Conclusion</a:t>
            </a:r>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EA47E535-C044-482E-835A-EC6F1634036E}"/>
                  </a:ext>
                </a:extLst>
              </p:cNvPr>
              <p:cNvSpPr>
                <a:spLocks noGrp="1"/>
              </p:cNvSpPr>
              <p:nvPr>
                <p:ph idx="1"/>
              </p:nvPr>
            </p:nvSpPr>
            <p:spPr/>
            <p:txBody>
              <a:bodyPr/>
              <a:lstStyle/>
              <a:p>
                <a:r>
                  <a:rPr lang="en-US" dirty="0" err="1"/>
                  <a:t>MagPy</a:t>
                </a:r>
                <a:r>
                  <a:rPr lang="en-US" dirty="0"/>
                  <a:t>: a </a:t>
                </a:r>
                <a:r>
                  <a:rPr lang="en-US" b="1" dirty="0">
                    <a:solidFill>
                      <a:srgbClr val="C00000"/>
                    </a:solidFill>
                  </a:rPr>
                  <a:t>deep learning compiler</a:t>
                </a:r>
                <a:r>
                  <a:rPr lang="en-US" b="1" dirty="0"/>
                  <a:t> </a:t>
                </a:r>
                <a:r>
                  <a:rPr lang="en-US" dirty="0"/>
                  <a:t>for compiling eager mode DNN programs</a:t>
                </a:r>
              </a:p>
              <a:p>
                <a:pPr lvl="1"/>
                <a:r>
                  <a:rPr lang="en-US" dirty="0">
                    <a:solidFill>
                      <a:srgbClr val="0070C0"/>
                    </a:solidFill>
                  </a:rPr>
                  <a:t>Execution state monitoring</a:t>
                </a:r>
                <a:r>
                  <a:rPr lang="en-US" dirty="0"/>
                  <a:t>: to make better use of information from Python Interpreter</a:t>
                </a:r>
              </a:p>
              <a:p>
                <a:pPr lvl="1"/>
                <a:r>
                  <a:rPr lang="en-US" dirty="0">
                    <a:solidFill>
                      <a:srgbClr val="0070C0"/>
                    </a:solidFill>
                  </a:rPr>
                  <a:t>Better coverage</a:t>
                </a:r>
                <a:r>
                  <a:rPr lang="en-US" dirty="0"/>
                  <a:t>: successfully converts 93.40% of 1191 real programs to complete graph</a:t>
                </a:r>
              </a:p>
              <a:p>
                <a:pPr lvl="1"/>
                <a:r>
                  <a:rPr lang="en-US" dirty="0">
                    <a:solidFill>
                      <a:srgbClr val="0070C0"/>
                    </a:solidFill>
                  </a:rPr>
                  <a:t>Greater performance</a:t>
                </a:r>
                <a:r>
                  <a:rPr lang="en-US" dirty="0"/>
                  <a:t>: accelerate DNN models by </a:t>
                </a:r>
                <a:r>
                  <a:rPr lang="en-US" u="sng" dirty="0">
                    <a:solidFill>
                      <a:srgbClr val="0070C0"/>
                    </a:solidFill>
                  </a:rPr>
                  <a:t>up to 2.88</a:t>
                </a:r>
                <a14:m>
                  <m:oMath xmlns:m="http://schemas.openxmlformats.org/officeDocument/2006/math">
                    <m:r>
                      <a:rPr lang="en-US" b="0" i="1" u="sng" smtClean="0">
                        <a:solidFill>
                          <a:srgbClr val="0070C0"/>
                        </a:solidFill>
                        <a:latin typeface="Cambria Math" panose="02040503050406030204" pitchFamily="18" charset="0"/>
                      </a:rPr>
                      <m:t>×</m:t>
                    </m:r>
                  </m:oMath>
                </a14:m>
                <a:r>
                  <a:rPr lang="en-US" dirty="0">
                    <a:solidFill>
                      <a:srgbClr val="0070C0"/>
                    </a:solidFill>
                  </a:rPr>
                  <a:t> </a:t>
                </a:r>
                <a:r>
                  <a:rPr lang="en-US" dirty="0"/>
                  <a:t>over SOTA eager model compilers by one line </a:t>
                </a:r>
              </a:p>
              <a:p>
                <a:endParaRPr lang="en-US" dirty="0"/>
              </a:p>
              <a:p>
                <a:endParaRPr lang="en-US" dirty="0"/>
              </a:p>
            </p:txBody>
          </p:sp>
        </mc:Choice>
        <mc:Fallback>
          <p:sp>
            <p:nvSpPr>
              <p:cNvPr id="3" name="内容占位符 2">
                <a:extLst>
                  <a:ext uri="{FF2B5EF4-FFF2-40B4-BE49-F238E27FC236}">
                    <a16:creationId xmlns:a16="http://schemas.microsoft.com/office/drawing/2014/main" id="{EA47E535-C044-482E-835A-EC6F1634036E}"/>
                  </a:ext>
                </a:extLst>
              </p:cNvPr>
              <p:cNvSpPr>
                <a:spLocks noGrp="1" noRot="1" noChangeAspect="1" noMove="1" noResize="1" noEditPoints="1" noAdjustHandles="1" noChangeArrowheads="1" noChangeShapeType="1" noTextEdit="1"/>
              </p:cNvSpPr>
              <p:nvPr>
                <p:ph idx="1"/>
              </p:nvPr>
            </p:nvSpPr>
            <p:spPr>
              <a:blipFill>
                <a:blip r:embed="rId3"/>
                <a:stretch>
                  <a:fillRect l="-118" t="-1253"/>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20BCC3E4-5A86-49F4-AF3C-032980CC7AC3}"/>
              </a:ext>
            </a:extLst>
          </p:cNvPr>
          <p:cNvSpPr>
            <a:spLocks noGrp="1"/>
          </p:cNvSpPr>
          <p:nvPr>
            <p:ph type="sldNum" sz="quarter" idx="4"/>
          </p:nvPr>
        </p:nvSpPr>
        <p:spPr>
          <a:xfrm>
            <a:off x="11778342" y="6618588"/>
            <a:ext cx="1066800" cy="206049"/>
          </a:xfrm>
        </p:spPr>
        <p:txBody>
          <a:bodyPr/>
          <a:lstStyle/>
          <a:p>
            <a:fld id="{A430A182-0738-4AC5-A323-9CA9C58ECD13}" type="slidenum">
              <a:rPr lang="en-US" smtClean="0"/>
              <a:t>40</a:t>
            </a:fld>
            <a:endParaRPr lang="en-US" dirty="0"/>
          </a:p>
        </p:txBody>
      </p:sp>
      <p:pic>
        <p:nvPicPr>
          <p:cNvPr id="7" name="图片 6">
            <a:extLst>
              <a:ext uri="{FF2B5EF4-FFF2-40B4-BE49-F238E27FC236}">
                <a16:creationId xmlns:a16="http://schemas.microsoft.com/office/drawing/2014/main" id="{FE784500-160A-4E72-8782-A66A788E1AA4}"/>
              </a:ext>
            </a:extLst>
          </p:cNvPr>
          <p:cNvPicPr>
            <a:picLocks noChangeAspect="1"/>
          </p:cNvPicPr>
          <p:nvPr/>
        </p:nvPicPr>
        <p:blipFill>
          <a:blip r:embed="rId4"/>
          <a:stretch>
            <a:fillRect/>
          </a:stretch>
        </p:blipFill>
        <p:spPr>
          <a:xfrm>
            <a:off x="9194800" y="5607933"/>
            <a:ext cx="2559050" cy="749200"/>
          </a:xfrm>
          <a:prstGeom prst="rect">
            <a:avLst/>
          </a:prstGeom>
        </p:spPr>
      </p:pic>
      <p:sp>
        <p:nvSpPr>
          <p:cNvPr id="8" name="文本框 7">
            <a:extLst>
              <a:ext uri="{FF2B5EF4-FFF2-40B4-BE49-F238E27FC236}">
                <a16:creationId xmlns:a16="http://schemas.microsoft.com/office/drawing/2014/main" id="{123F5EC0-1B93-490F-8FAB-91AC018A3C93}"/>
              </a:ext>
            </a:extLst>
          </p:cNvPr>
          <p:cNvSpPr txBox="1"/>
          <p:nvPr/>
        </p:nvSpPr>
        <p:spPr>
          <a:xfrm>
            <a:off x="1906936" y="4759976"/>
            <a:ext cx="6878230" cy="461665"/>
          </a:xfrm>
          <a:prstGeom prst="rect">
            <a:avLst/>
          </a:prstGeom>
          <a:noFill/>
        </p:spPr>
        <p:txBody>
          <a:bodyPr wrap="none" rtlCol="0">
            <a:spAutoFit/>
          </a:bodyPr>
          <a:lstStyle/>
          <a:p>
            <a:r>
              <a:rPr lang="en-US" sz="2400" dirty="0"/>
              <a:t>Available at </a:t>
            </a:r>
            <a:r>
              <a:rPr lang="en-US" altLang="zh-CN" sz="2400" dirty="0">
                <a:hlinkClick r:id="rId5"/>
              </a:rPr>
              <a:t>https://github.com/heheda12345/MagPy</a:t>
            </a:r>
            <a:endParaRPr lang="en-US" sz="2400" dirty="0"/>
          </a:p>
        </p:txBody>
      </p:sp>
    </p:spTree>
    <p:extLst>
      <p:ext uri="{BB962C8B-B14F-4D97-AF65-F5344CB8AC3E}">
        <p14:creationId xmlns:p14="http://schemas.microsoft.com/office/powerpoint/2010/main" val="6910970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25D5B59-93E7-4B32-93AD-2B5ADF9B1665}"/>
              </a:ext>
            </a:extLst>
          </p:cNvPr>
          <p:cNvSpPr>
            <a:spLocks noGrp="1"/>
          </p:cNvSpPr>
          <p:nvPr>
            <p:ph type="title"/>
          </p:nvPr>
        </p:nvSpPr>
        <p:spPr/>
        <p:txBody>
          <a:bodyPr/>
          <a:lstStyle/>
          <a:p>
            <a:r>
              <a:rPr lang="en-US" dirty="0"/>
              <a:t>Deep Learning Programs</a:t>
            </a:r>
          </a:p>
        </p:txBody>
      </p:sp>
      <p:sp>
        <p:nvSpPr>
          <p:cNvPr id="3" name="内容占位符 2">
            <a:extLst>
              <a:ext uri="{FF2B5EF4-FFF2-40B4-BE49-F238E27FC236}">
                <a16:creationId xmlns:a16="http://schemas.microsoft.com/office/drawing/2014/main" id="{B94ECB48-9F1A-4FB2-953D-FC6E8158D022}"/>
              </a:ext>
            </a:extLst>
          </p:cNvPr>
          <p:cNvSpPr>
            <a:spLocks noGrp="1"/>
          </p:cNvSpPr>
          <p:nvPr>
            <p:ph idx="1"/>
          </p:nvPr>
        </p:nvSpPr>
        <p:spPr/>
        <p:txBody>
          <a:bodyPr/>
          <a:lstStyle/>
          <a:p>
            <a:pPr>
              <a:lnSpc>
                <a:spcPct val="120000"/>
              </a:lnSpc>
            </a:pPr>
            <a:r>
              <a:rPr lang="en-US" dirty="0"/>
              <a:t>Python + operator library (e.g., PyTorch), eager execution by default</a:t>
            </a:r>
          </a:p>
          <a:p>
            <a:pPr lvl="1">
              <a:lnSpc>
                <a:spcPct val="120000"/>
              </a:lnSpc>
            </a:pPr>
            <a:r>
              <a:rPr lang="en-US" sz="2800" dirty="0"/>
              <a:t> Easy to write</a:t>
            </a:r>
          </a:p>
          <a:p>
            <a:pPr lvl="1">
              <a:lnSpc>
                <a:spcPct val="120000"/>
              </a:lnSpc>
            </a:pPr>
            <a:r>
              <a:rPr lang="en-US" altLang="zh-CN" sz="2800" dirty="0"/>
              <a:t> N</a:t>
            </a:r>
            <a:r>
              <a:rPr lang="en-US" sz="2800" dirty="0"/>
              <a:t>o compilation </a:t>
            </a:r>
            <a:r>
              <a:rPr lang="zh-CN" altLang="en-US" sz="2800" dirty="0"/>
              <a:t>→</a:t>
            </a:r>
            <a:r>
              <a:rPr lang="en-US" sz="2800" dirty="0"/>
              <a:t> low performance</a:t>
            </a:r>
          </a:p>
        </p:txBody>
      </p:sp>
      <p:sp>
        <p:nvSpPr>
          <p:cNvPr id="5" name="文本框 4">
            <a:extLst>
              <a:ext uri="{FF2B5EF4-FFF2-40B4-BE49-F238E27FC236}">
                <a16:creationId xmlns:a16="http://schemas.microsoft.com/office/drawing/2014/main" id="{6041DCCA-0AEE-4DF8-B101-15D270256786}"/>
              </a:ext>
            </a:extLst>
          </p:cNvPr>
          <p:cNvSpPr txBox="1"/>
          <p:nvPr/>
        </p:nvSpPr>
        <p:spPr>
          <a:xfrm>
            <a:off x="1632435" y="3849720"/>
            <a:ext cx="2104303" cy="2492990"/>
          </a:xfrm>
          <a:prstGeom prst="rect">
            <a:avLst/>
          </a:prstGeom>
          <a:solidFill>
            <a:schemeClr val="bg2"/>
          </a:solidFill>
        </p:spPr>
        <p:txBody>
          <a:bodyPr wrap="none">
            <a:noAutofit/>
          </a:bodyPr>
          <a:lstStyle/>
          <a:p>
            <a:r>
              <a:rPr lang="en-US" sz="1200" dirty="0">
                <a:solidFill>
                  <a:srgbClr val="0000FF"/>
                </a:solidFill>
                <a:latin typeface="Consolas" panose="020B0609020204030204" pitchFamily="49" charset="0"/>
              </a:rPr>
              <a:t>def</a:t>
            </a:r>
            <a:r>
              <a:rPr lang="en-US" sz="1200" dirty="0">
                <a:solidFill>
                  <a:srgbClr val="3B3B3B"/>
                </a:solidFill>
                <a:latin typeface="Consolas" panose="020B0609020204030204" pitchFamily="49" charset="0"/>
              </a:rPr>
              <a:t> </a:t>
            </a:r>
            <a:r>
              <a:rPr lang="en-US" sz="1200" dirty="0">
                <a:solidFill>
                  <a:srgbClr val="795E26"/>
                </a:solidFill>
                <a:latin typeface="Consolas" panose="020B0609020204030204" pitchFamily="49" charset="0"/>
              </a:rPr>
              <a:t>resnet</a:t>
            </a:r>
            <a:r>
              <a:rPr lang="en-US" sz="1200" dirty="0">
                <a:solidFill>
                  <a:srgbClr val="3B3B3B"/>
                </a:solidFill>
                <a:latin typeface="Consolas" panose="020B0609020204030204" pitchFamily="49" charset="0"/>
              </a:rPr>
              <a:t>(</a:t>
            </a:r>
          </a:p>
          <a:p>
            <a:r>
              <a:rPr lang="en-US" sz="1200" dirty="0">
                <a:solidFill>
                  <a:srgbClr val="3B3B3B"/>
                </a:solidFill>
                <a:latin typeface="Consolas" panose="020B0609020204030204" pitchFamily="49" charset="0"/>
              </a:rPr>
              <a:t>    </a:t>
            </a:r>
            <a:r>
              <a:rPr lang="en-US" sz="1200" dirty="0">
                <a:solidFill>
                  <a:srgbClr val="001080"/>
                </a:solidFill>
                <a:latin typeface="Consolas" panose="020B0609020204030204" pitchFamily="49" charset="0"/>
              </a:rPr>
              <a:t>self</a:t>
            </a:r>
            <a:r>
              <a:rPr lang="en-US" sz="1200" dirty="0">
                <a:solidFill>
                  <a:srgbClr val="3B3B3B"/>
                </a:solidFill>
                <a:latin typeface="Consolas" panose="020B0609020204030204" pitchFamily="49" charset="0"/>
              </a:rPr>
              <a:t>,</a:t>
            </a:r>
          </a:p>
          <a:p>
            <a:r>
              <a:rPr lang="en-US" sz="1200" dirty="0">
                <a:solidFill>
                  <a:srgbClr val="3B3B3B"/>
                </a:solidFill>
                <a:latin typeface="Consolas" panose="020B0609020204030204" pitchFamily="49" charset="0"/>
              </a:rPr>
              <a:t>    </a:t>
            </a:r>
            <a:r>
              <a:rPr lang="en-US" sz="1200" dirty="0">
                <a:solidFill>
                  <a:srgbClr val="001080"/>
                </a:solidFill>
                <a:latin typeface="Consolas" panose="020B0609020204030204" pitchFamily="49" charset="0"/>
              </a:rPr>
              <a:t>x</a:t>
            </a:r>
            <a:r>
              <a:rPr lang="en-US" sz="1200" dirty="0">
                <a:solidFill>
                  <a:srgbClr val="3B3B3B"/>
                </a:solidFill>
                <a:latin typeface="Consolas" panose="020B0609020204030204" pitchFamily="49" charset="0"/>
              </a:rPr>
              <a:t>:torch.Tensor</a:t>
            </a:r>
          </a:p>
          <a:p>
            <a:r>
              <a:rPr lang="en-US" sz="1200" dirty="0">
                <a:solidFill>
                  <a:srgbClr val="3B3B3B"/>
                </a:solidFill>
                <a:latin typeface="Consolas" panose="020B0609020204030204" pitchFamily="49" charset="0"/>
              </a:rPr>
              <a:t>    ) -&gt; </a:t>
            </a:r>
            <a:r>
              <a:rPr lang="en-US" sz="1200" dirty="0" err="1">
                <a:solidFill>
                  <a:srgbClr val="3B3B3B"/>
                </a:solidFill>
                <a:latin typeface="Consolas" panose="020B0609020204030204" pitchFamily="49" charset="0"/>
              </a:rPr>
              <a:t>torch.Tensor</a:t>
            </a:r>
            <a:r>
              <a:rPr lang="en-US" sz="1200" dirty="0">
                <a:solidFill>
                  <a:srgbClr val="3B3B3B"/>
                </a:solidFill>
                <a:latin typeface="Consolas" panose="020B0609020204030204" pitchFamily="49" charset="0"/>
              </a:rPr>
              <a:t>:</a:t>
            </a:r>
          </a:p>
          <a:p>
            <a:r>
              <a:rPr lang="en-US" sz="1200" dirty="0">
                <a:solidFill>
                  <a:srgbClr val="3B3B3B"/>
                </a:solidFill>
                <a:latin typeface="Consolas" panose="020B0609020204030204" pitchFamily="49" charset="0"/>
              </a:rPr>
              <a:t>  identity </a:t>
            </a:r>
            <a:r>
              <a:rPr lang="en-US" sz="1200" dirty="0">
                <a:solidFill>
                  <a:srgbClr val="000000"/>
                </a:solidFill>
                <a:latin typeface="Consolas" panose="020B0609020204030204" pitchFamily="49" charset="0"/>
              </a:rPr>
              <a:t>=</a:t>
            </a:r>
            <a:r>
              <a:rPr lang="en-US" sz="1200" dirty="0">
                <a:solidFill>
                  <a:srgbClr val="3B3B3B"/>
                </a:solidFill>
                <a:latin typeface="Consolas" panose="020B0609020204030204" pitchFamily="49" charset="0"/>
              </a:rPr>
              <a:t> x</a:t>
            </a:r>
            <a:br>
              <a:rPr lang="en-US" sz="1200" dirty="0">
                <a:solidFill>
                  <a:srgbClr val="3B3B3B"/>
                </a:solidFill>
                <a:latin typeface="Consolas" panose="020B0609020204030204" pitchFamily="49" charset="0"/>
              </a:rPr>
            </a:br>
            <a:r>
              <a:rPr lang="en-US" sz="1200" dirty="0">
                <a:solidFill>
                  <a:srgbClr val="3B3B3B"/>
                </a:solidFill>
                <a:latin typeface="Consolas" panose="020B0609020204030204" pitchFamily="49" charset="0"/>
              </a:rPr>
              <a:t>  out </a:t>
            </a:r>
            <a:r>
              <a:rPr lang="en-US" sz="1200" dirty="0">
                <a:solidFill>
                  <a:srgbClr val="000000"/>
                </a:solidFill>
                <a:latin typeface="Consolas" panose="020B0609020204030204" pitchFamily="49" charset="0"/>
              </a:rPr>
              <a:t>=</a:t>
            </a:r>
            <a:r>
              <a:rPr lang="en-US" sz="1200" dirty="0">
                <a:solidFill>
                  <a:srgbClr val="3B3B3B"/>
                </a:solidFill>
                <a:latin typeface="Consolas" panose="020B0609020204030204" pitchFamily="49" charset="0"/>
              </a:rPr>
              <a:t> </a:t>
            </a:r>
            <a:r>
              <a:rPr lang="en-US" sz="1200" dirty="0">
                <a:solidFill>
                  <a:srgbClr val="0000FF"/>
                </a:solidFill>
                <a:latin typeface="Consolas" panose="020B0609020204030204" pitchFamily="49" charset="0"/>
              </a:rPr>
              <a:t>self</a:t>
            </a:r>
            <a:r>
              <a:rPr lang="en-US" sz="1200" dirty="0">
                <a:solidFill>
                  <a:srgbClr val="3B3B3B"/>
                </a:solidFill>
                <a:latin typeface="Consolas" panose="020B0609020204030204" pitchFamily="49" charset="0"/>
              </a:rPr>
              <a:t>.conv1(x)</a:t>
            </a:r>
          </a:p>
          <a:p>
            <a:r>
              <a:rPr lang="en-US" sz="1200" dirty="0">
                <a:solidFill>
                  <a:srgbClr val="3B3B3B"/>
                </a:solidFill>
                <a:latin typeface="Consolas" panose="020B0609020204030204" pitchFamily="49" charset="0"/>
              </a:rPr>
              <a:t>  out </a:t>
            </a:r>
            <a:r>
              <a:rPr lang="en-US" sz="1200" dirty="0">
                <a:solidFill>
                  <a:srgbClr val="000000"/>
                </a:solidFill>
                <a:latin typeface="Consolas" panose="020B0609020204030204" pitchFamily="49" charset="0"/>
              </a:rPr>
              <a:t>=</a:t>
            </a:r>
            <a:r>
              <a:rPr lang="en-US" sz="1200" dirty="0">
                <a:solidFill>
                  <a:srgbClr val="3B3B3B"/>
                </a:solidFill>
                <a:latin typeface="Consolas" panose="020B0609020204030204" pitchFamily="49" charset="0"/>
              </a:rPr>
              <a:t> </a:t>
            </a:r>
            <a:r>
              <a:rPr lang="en-US" sz="1200" dirty="0">
                <a:solidFill>
                  <a:srgbClr val="0000FF"/>
                </a:solidFill>
                <a:latin typeface="Consolas" panose="020B0609020204030204" pitchFamily="49" charset="0"/>
              </a:rPr>
              <a:t>self</a:t>
            </a:r>
            <a:r>
              <a:rPr lang="en-US" sz="1200" dirty="0">
                <a:solidFill>
                  <a:srgbClr val="3B3B3B"/>
                </a:solidFill>
                <a:latin typeface="Consolas" panose="020B0609020204030204" pitchFamily="49" charset="0"/>
              </a:rPr>
              <a:t>.bn1(out)</a:t>
            </a:r>
          </a:p>
          <a:p>
            <a:r>
              <a:rPr lang="en-US" sz="1200" dirty="0">
                <a:solidFill>
                  <a:srgbClr val="3B3B3B"/>
                </a:solidFill>
                <a:latin typeface="Consolas" panose="020B0609020204030204" pitchFamily="49" charset="0"/>
              </a:rPr>
              <a:t>  out </a:t>
            </a:r>
            <a:r>
              <a:rPr lang="en-US" sz="1200" dirty="0">
                <a:solidFill>
                  <a:srgbClr val="000000"/>
                </a:solidFill>
                <a:latin typeface="Consolas" panose="020B0609020204030204" pitchFamily="49" charset="0"/>
              </a:rPr>
              <a:t>=</a:t>
            </a:r>
            <a:r>
              <a:rPr lang="en-US" sz="1200" dirty="0">
                <a:solidFill>
                  <a:srgbClr val="3B3B3B"/>
                </a:solidFill>
                <a:latin typeface="Consolas" panose="020B0609020204030204" pitchFamily="49" charset="0"/>
              </a:rPr>
              <a:t> </a:t>
            </a:r>
            <a:r>
              <a:rPr lang="en-US" sz="1200" dirty="0" err="1">
                <a:solidFill>
                  <a:srgbClr val="0000FF"/>
                </a:solidFill>
                <a:latin typeface="Consolas" panose="020B0609020204030204" pitchFamily="49" charset="0"/>
              </a:rPr>
              <a:t>self</a:t>
            </a:r>
            <a:r>
              <a:rPr lang="en-US" sz="1200" dirty="0" err="1">
                <a:solidFill>
                  <a:srgbClr val="3B3B3B"/>
                </a:solidFill>
                <a:latin typeface="Consolas" panose="020B0609020204030204" pitchFamily="49" charset="0"/>
              </a:rPr>
              <a:t>.relu</a:t>
            </a:r>
            <a:r>
              <a:rPr lang="en-US" sz="1200" dirty="0">
                <a:solidFill>
                  <a:srgbClr val="3B3B3B"/>
                </a:solidFill>
                <a:latin typeface="Consolas" panose="020B0609020204030204" pitchFamily="49" charset="0"/>
              </a:rPr>
              <a:t>(out)</a:t>
            </a:r>
          </a:p>
          <a:p>
            <a:br>
              <a:rPr lang="en-US" sz="1200" dirty="0">
                <a:solidFill>
                  <a:srgbClr val="3B3B3B"/>
                </a:solidFill>
                <a:latin typeface="Consolas" panose="020B0609020204030204" pitchFamily="49" charset="0"/>
              </a:rPr>
            </a:br>
            <a:r>
              <a:rPr lang="en-US" sz="1200" dirty="0">
                <a:solidFill>
                  <a:srgbClr val="3B3B3B"/>
                </a:solidFill>
                <a:latin typeface="Consolas" panose="020B0609020204030204" pitchFamily="49" charset="0"/>
              </a:rPr>
              <a:t>  out </a:t>
            </a:r>
            <a:r>
              <a:rPr lang="en-US" sz="1200" dirty="0">
                <a:solidFill>
                  <a:srgbClr val="000000"/>
                </a:solidFill>
                <a:latin typeface="Consolas" panose="020B0609020204030204" pitchFamily="49" charset="0"/>
              </a:rPr>
              <a:t>=</a:t>
            </a:r>
            <a:r>
              <a:rPr lang="en-US" sz="1200" dirty="0">
                <a:solidFill>
                  <a:srgbClr val="3B3B3B"/>
                </a:solidFill>
                <a:latin typeface="Consolas" panose="020B0609020204030204" pitchFamily="49" charset="0"/>
              </a:rPr>
              <a:t> </a:t>
            </a:r>
            <a:r>
              <a:rPr lang="en-US" sz="1200" dirty="0">
                <a:solidFill>
                  <a:srgbClr val="0000FF"/>
                </a:solidFill>
                <a:latin typeface="Consolas" panose="020B0609020204030204" pitchFamily="49" charset="0"/>
              </a:rPr>
              <a:t>self</a:t>
            </a:r>
            <a:r>
              <a:rPr lang="en-US" sz="1200" dirty="0">
                <a:solidFill>
                  <a:srgbClr val="3B3B3B"/>
                </a:solidFill>
                <a:latin typeface="Consolas" panose="020B0609020204030204" pitchFamily="49" charset="0"/>
              </a:rPr>
              <a:t>.conv2(out)</a:t>
            </a:r>
          </a:p>
          <a:p>
            <a:r>
              <a:rPr lang="en-US" sz="1200" dirty="0">
                <a:solidFill>
                  <a:srgbClr val="3B3B3B"/>
                </a:solidFill>
                <a:latin typeface="Consolas" panose="020B0609020204030204" pitchFamily="49" charset="0"/>
              </a:rPr>
              <a:t>  out </a:t>
            </a:r>
            <a:r>
              <a:rPr lang="en-US" sz="1200" dirty="0">
                <a:solidFill>
                  <a:srgbClr val="000000"/>
                </a:solidFill>
                <a:latin typeface="Consolas" panose="020B0609020204030204" pitchFamily="49" charset="0"/>
              </a:rPr>
              <a:t>=</a:t>
            </a:r>
            <a:r>
              <a:rPr lang="en-US" sz="1200" dirty="0">
                <a:solidFill>
                  <a:srgbClr val="3B3B3B"/>
                </a:solidFill>
                <a:latin typeface="Consolas" panose="020B0609020204030204" pitchFamily="49" charset="0"/>
              </a:rPr>
              <a:t> </a:t>
            </a:r>
            <a:r>
              <a:rPr lang="en-US" sz="1200" dirty="0">
                <a:solidFill>
                  <a:srgbClr val="0000FF"/>
                </a:solidFill>
                <a:latin typeface="Consolas" panose="020B0609020204030204" pitchFamily="49" charset="0"/>
              </a:rPr>
              <a:t>self</a:t>
            </a:r>
            <a:r>
              <a:rPr lang="en-US" sz="1200" dirty="0">
                <a:solidFill>
                  <a:srgbClr val="3B3B3B"/>
                </a:solidFill>
                <a:latin typeface="Consolas" panose="020B0609020204030204" pitchFamily="49" charset="0"/>
              </a:rPr>
              <a:t>.bn2(out)</a:t>
            </a:r>
          </a:p>
          <a:p>
            <a:r>
              <a:rPr lang="en-US" sz="1200" dirty="0">
                <a:solidFill>
                  <a:srgbClr val="3B3B3B"/>
                </a:solidFill>
                <a:latin typeface="Consolas" panose="020B0609020204030204" pitchFamily="49" charset="0"/>
              </a:rPr>
              <a:t>  out </a:t>
            </a:r>
            <a:r>
              <a:rPr lang="en-US" sz="1200" dirty="0">
                <a:solidFill>
                  <a:srgbClr val="000000"/>
                </a:solidFill>
                <a:latin typeface="Consolas" panose="020B0609020204030204" pitchFamily="49" charset="0"/>
              </a:rPr>
              <a:t>+=</a:t>
            </a:r>
            <a:r>
              <a:rPr lang="en-US" sz="1200" dirty="0">
                <a:solidFill>
                  <a:srgbClr val="3B3B3B"/>
                </a:solidFill>
                <a:latin typeface="Consolas" panose="020B0609020204030204" pitchFamily="49" charset="0"/>
              </a:rPr>
              <a:t> identity</a:t>
            </a:r>
          </a:p>
          <a:p>
            <a:r>
              <a:rPr lang="en-US" sz="1200" dirty="0">
                <a:solidFill>
                  <a:srgbClr val="3B3B3B"/>
                </a:solidFill>
                <a:latin typeface="Consolas" panose="020B0609020204030204" pitchFamily="49" charset="0"/>
              </a:rPr>
              <a:t>  out </a:t>
            </a:r>
            <a:r>
              <a:rPr lang="en-US" sz="1200" dirty="0">
                <a:solidFill>
                  <a:srgbClr val="000000"/>
                </a:solidFill>
                <a:latin typeface="Consolas" panose="020B0609020204030204" pitchFamily="49" charset="0"/>
              </a:rPr>
              <a:t>=</a:t>
            </a:r>
            <a:r>
              <a:rPr lang="en-US" sz="1200" dirty="0">
                <a:solidFill>
                  <a:srgbClr val="3B3B3B"/>
                </a:solidFill>
                <a:latin typeface="Consolas" panose="020B0609020204030204" pitchFamily="49" charset="0"/>
              </a:rPr>
              <a:t> </a:t>
            </a:r>
            <a:r>
              <a:rPr lang="en-US" sz="1200" dirty="0" err="1">
                <a:solidFill>
                  <a:srgbClr val="0000FF"/>
                </a:solidFill>
                <a:latin typeface="Consolas" panose="020B0609020204030204" pitchFamily="49" charset="0"/>
              </a:rPr>
              <a:t>self</a:t>
            </a:r>
            <a:r>
              <a:rPr lang="en-US" sz="1200" dirty="0" err="1">
                <a:solidFill>
                  <a:srgbClr val="3B3B3B"/>
                </a:solidFill>
                <a:latin typeface="Consolas" panose="020B0609020204030204" pitchFamily="49" charset="0"/>
              </a:rPr>
              <a:t>.relu</a:t>
            </a:r>
            <a:r>
              <a:rPr lang="en-US" sz="1200" dirty="0">
                <a:solidFill>
                  <a:srgbClr val="3B3B3B"/>
                </a:solidFill>
                <a:latin typeface="Consolas" panose="020B0609020204030204" pitchFamily="49" charset="0"/>
              </a:rPr>
              <a:t>(out)</a:t>
            </a:r>
          </a:p>
        </p:txBody>
      </p:sp>
      <p:grpSp>
        <p:nvGrpSpPr>
          <p:cNvPr id="6" name="组合 5">
            <a:extLst>
              <a:ext uri="{FF2B5EF4-FFF2-40B4-BE49-F238E27FC236}">
                <a16:creationId xmlns:a16="http://schemas.microsoft.com/office/drawing/2014/main" id="{CF6B3B00-A288-44B3-BBB5-FF3166D0CF30}"/>
              </a:ext>
            </a:extLst>
          </p:cNvPr>
          <p:cNvGrpSpPr/>
          <p:nvPr/>
        </p:nvGrpSpPr>
        <p:grpSpPr>
          <a:xfrm>
            <a:off x="1584633" y="3164336"/>
            <a:ext cx="2211645" cy="3206673"/>
            <a:chOff x="193553" y="2187943"/>
            <a:chExt cx="2259896" cy="3206673"/>
          </a:xfrm>
        </p:grpSpPr>
        <p:sp>
          <p:nvSpPr>
            <p:cNvPr id="7" name="矩形 6">
              <a:extLst>
                <a:ext uri="{FF2B5EF4-FFF2-40B4-BE49-F238E27FC236}">
                  <a16:creationId xmlns:a16="http://schemas.microsoft.com/office/drawing/2014/main" id="{5C11F76E-2B4D-4923-BD40-DC192124AF62}"/>
                </a:ext>
              </a:extLst>
            </p:cNvPr>
            <p:cNvSpPr/>
            <p:nvPr/>
          </p:nvSpPr>
          <p:spPr>
            <a:xfrm>
              <a:off x="193553" y="2187943"/>
              <a:ext cx="2259896" cy="32066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solidFill>
                  <a:schemeClr val="tx1"/>
                </a:solidFill>
              </a:endParaRPr>
            </a:p>
            <a:p>
              <a:pPr algn="ctr"/>
              <a:endParaRPr lang="en-US" altLang="zh-CN" dirty="0">
                <a:solidFill>
                  <a:schemeClr val="tx1"/>
                </a:solidFill>
              </a:endParaRPr>
            </a:p>
            <a:p>
              <a:pPr algn="ctr"/>
              <a:endParaRPr lang="en-US" altLang="zh-CN" dirty="0">
                <a:solidFill>
                  <a:schemeClr val="tx1"/>
                </a:solidFill>
              </a:endParaRPr>
            </a:p>
            <a:p>
              <a:pPr algn="ctr"/>
              <a:endParaRPr lang="en-US" altLang="zh-CN" dirty="0">
                <a:solidFill>
                  <a:schemeClr val="tx1"/>
                </a:solidFill>
              </a:endParaRPr>
            </a:p>
            <a:p>
              <a:pPr algn="ctr"/>
              <a:endParaRPr lang="en-US" altLang="zh-CN" dirty="0">
                <a:solidFill>
                  <a:schemeClr val="tx1"/>
                </a:solidFill>
              </a:endParaRPr>
            </a:p>
            <a:p>
              <a:pPr algn="ctr"/>
              <a:endParaRPr lang="en-US" altLang="zh-CN" dirty="0">
                <a:solidFill>
                  <a:schemeClr val="tx1"/>
                </a:solidFill>
              </a:endParaRPr>
            </a:p>
            <a:p>
              <a:pPr algn="ctr"/>
              <a:endParaRPr lang="en-US" altLang="zh-CN" dirty="0">
                <a:solidFill>
                  <a:schemeClr val="tx1"/>
                </a:solidFill>
              </a:endParaRPr>
            </a:p>
            <a:p>
              <a:pPr algn="ctr"/>
              <a:endParaRPr lang="en-US" altLang="zh-CN" dirty="0">
                <a:solidFill>
                  <a:schemeClr val="tx1"/>
                </a:solidFill>
              </a:endParaRPr>
            </a:p>
          </p:txBody>
        </p:sp>
        <p:pic>
          <p:nvPicPr>
            <p:cNvPr id="8" name="Picture 2">
              <a:extLst>
                <a:ext uri="{FF2B5EF4-FFF2-40B4-BE49-F238E27FC236}">
                  <a16:creationId xmlns:a16="http://schemas.microsoft.com/office/drawing/2014/main" id="{2A527716-C9EA-4157-8C70-4808026E7F04}"/>
                </a:ext>
              </a:extLst>
            </p:cNvPr>
            <p:cNvPicPr>
              <a:picLocks noChangeAspect="1" noChangeArrowheads="1"/>
            </p:cNvPicPr>
            <p:nvPr/>
          </p:nvPicPr>
          <p:blipFill rotWithShape="1">
            <a:blip r:embed="rId2" cstate="hqprint">
              <a:extLst>
                <a:ext uri="{28A0092B-C50C-407E-A947-70E740481C1C}">
                  <a14:useLocalDpi xmlns:a14="http://schemas.microsoft.com/office/drawing/2010/main"/>
                </a:ext>
              </a:extLst>
            </a:blip>
            <a:srcRect/>
            <a:stretch/>
          </p:blipFill>
          <p:spPr bwMode="auto">
            <a:xfrm>
              <a:off x="1289388" y="2412276"/>
              <a:ext cx="1107451" cy="32832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The Zen of Python: A guide to Python's design principles | by Vishal Sharma  | Towards Data Science">
              <a:extLst>
                <a:ext uri="{FF2B5EF4-FFF2-40B4-BE49-F238E27FC236}">
                  <a16:creationId xmlns:a16="http://schemas.microsoft.com/office/drawing/2014/main" id="{D1B76F80-3A51-404E-9AD2-32FCA7D0B73E}"/>
                </a:ext>
              </a:extLst>
            </p:cNvPr>
            <p:cNvPicPr>
              <a:picLocks noChangeAspect="1" noChangeArrowheads="1"/>
            </p:cNvPicPr>
            <p:nvPr/>
          </p:nvPicPr>
          <p:blipFill rotWithShape="1">
            <a:blip r:embed="rId3" cstate="hqprint">
              <a:clrChange>
                <a:clrFrom>
                  <a:srgbClr val="FFFFFF"/>
                </a:clrFrom>
                <a:clrTo>
                  <a:srgbClr val="FFFFFF">
                    <a:alpha val="0"/>
                  </a:srgbClr>
                </a:clrTo>
              </a:clrChange>
              <a:extLst>
                <a:ext uri="{28A0092B-C50C-407E-A947-70E740481C1C}">
                  <a14:useLocalDpi xmlns:a14="http://schemas.microsoft.com/office/drawing/2010/main"/>
                </a:ext>
              </a:extLst>
            </a:blip>
            <a:srcRect l="3065" t="16296" r="4558" b="14592"/>
            <a:stretch/>
          </p:blipFill>
          <p:spPr bwMode="auto">
            <a:xfrm>
              <a:off x="207469" y="2405391"/>
              <a:ext cx="1104130" cy="358648"/>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矩形 10">
            <a:extLst>
              <a:ext uri="{FF2B5EF4-FFF2-40B4-BE49-F238E27FC236}">
                <a16:creationId xmlns:a16="http://schemas.microsoft.com/office/drawing/2014/main" id="{03BE405C-AF14-48C5-A142-48316E2D185C}"/>
              </a:ext>
            </a:extLst>
          </p:cNvPr>
          <p:cNvSpPr/>
          <p:nvPr/>
        </p:nvSpPr>
        <p:spPr>
          <a:xfrm>
            <a:off x="7642984" y="3196061"/>
            <a:ext cx="1656531" cy="356772"/>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400" dirty="0">
                <a:solidFill>
                  <a:schemeClr val="tx1"/>
                </a:solidFill>
              </a:rPr>
              <a:t>Convolution</a:t>
            </a:r>
          </a:p>
        </p:txBody>
      </p:sp>
      <p:sp>
        <p:nvSpPr>
          <p:cNvPr id="12" name="矩形 11">
            <a:extLst>
              <a:ext uri="{FF2B5EF4-FFF2-40B4-BE49-F238E27FC236}">
                <a16:creationId xmlns:a16="http://schemas.microsoft.com/office/drawing/2014/main" id="{AB00FF8E-A8D9-4109-8C54-BBEEE3E609B8}"/>
              </a:ext>
            </a:extLst>
          </p:cNvPr>
          <p:cNvSpPr/>
          <p:nvPr/>
        </p:nvSpPr>
        <p:spPr>
          <a:xfrm>
            <a:off x="7642984" y="3642958"/>
            <a:ext cx="1656531" cy="356772"/>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400" dirty="0">
                <a:solidFill>
                  <a:schemeClr val="tx1"/>
                </a:solidFill>
              </a:rPr>
              <a:t>Batch Norm</a:t>
            </a:r>
          </a:p>
        </p:txBody>
      </p:sp>
      <p:sp>
        <p:nvSpPr>
          <p:cNvPr id="13" name="矩形 12">
            <a:extLst>
              <a:ext uri="{FF2B5EF4-FFF2-40B4-BE49-F238E27FC236}">
                <a16:creationId xmlns:a16="http://schemas.microsoft.com/office/drawing/2014/main" id="{AABE282D-FB5B-4992-BC16-0F2C8944BFAC}"/>
              </a:ext>
            </a:extLst>
          </p:cNvPr>
          <p:cNvSpPr/>
          <p:nvPr/>
        </p:nvSpPr>
        <p:spPr>
          <a:xfrm>
            <a:off x="7642984" y="4089855"/>
            <a:ext cx="1656531" cy="356772"/>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400" dirty="0" err="1">
                <a:solidFill>
                  <a:schemeClr val="tx1"/>
                </a:solidFill>
              </a:rPr>
              <a:t>Relu</a:t>
            </a:r>
            <a:endParaRPr lang="en-US" sz="2400" dirty="0">
              <a:solidFill>
                <a:schemeClr val="tx1"/>
              </a:solidFill>
            </a:endParaRPr>
          </a:p>
        </p:txBody>
      </p:sp>
      <p:sp>
        <p:nvSpPr>
          <p:cNvPr id="14" name="矩形 13">
            <a:extLst>
              <a:ext uri="{FF2B5EF4-FFF2-40B4-BE49-F238E27FC236}">
                <a16:creationId xmlns:a16="http://schemas.microsoft.com/office/drawing/2014/main" id="{271C7D24-DB96-4EA1-A713-4535D05BD233}"/>
              </a:ext>
            </a:extLst>
          </p:cNvPr>
          <p:cNvSpPr/>
          <p:nvPr/>
        </p:nvSpPr>
        <p:spPr>
          <a:xfrm>
            <a:off x="7642984" y="4536752"/>
            <a:ext cx="1656531" cy="356772"/>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400" dirty="0">
                <a:solidFill>
                  <a:schemeClr val="tx1"/>
                </a:solidFill>
              </a:rPr>
              <a:t>Convolution</a:t>
            </a:r>
          </a:p>
        </p:txBody>
      </p:sp>
      <p:sp>
        <p:nvSpPr>
          <p:cNvPr id="15" name="矩形 14">
            <a:extLst>
              <a:ext uri="{FF2B5EF4-FFF2-40B4-BE49-F238E27FC236}">
                <a16:creationId xmlns:a16="http://schemas.microsoft.com/office/drawing/2014/main" id="{BA3D4C60-A59B-4E9D-8288-78688783E40E}"/>
              </a:ext>
            </a:extLst>
          </p:cNvPr>
          <p:cNvSpPr/>
          <p:nvPr/>
        </p:nvSpPr>
        <p:spPr>
          <a:xfrm>
            <a:off x="7642984" y="4983649"/>
            <a:ext cx="1656531" cy="356772"/>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400" dirty="0">
                <a:solidFill>
                  <a:schemeClr val="tx1"/>
                </a:solidFill>
              </a:rPr>
              <a:t>Batch Norm</a:t>
            </a:r>
          </a:p>
        </p:txBody>
      </p:sp>
      <p:sp>
        <p:nvSpPr>
          <p:cNvPr id="16" name="矩形 15">
            <a:extLst>
              <a:ext uri="{FF2B5EF4-FFF2-40B4-BE49-F238E27FC236}">
                <a16:creationId xmlns:a16="http://schemas.microsoft.com/office/drawing/2014/main" id="{4327EAB9-5F84-41FD-BF45-256CE83983F3}"/>
              </a:ext>
            </a:extLst>
          </p:cNvPr>
          <p:cNvSpPr/>
          <p:nvPr/>
        </p:nvSpPr>
        <p:spPr>
          <a:xfrm>
            <a:off x="7642984" y="5430546"/>
            <a:ext cx="1656531" cy="356772"/>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400" dirty="0">
                <a:solidFill>
                  <a:schemeClr val="tx1"/>
                </a:solidFill>
              </a:rPr>
              <a:t>Add</a:t>
            </a:r>
          </a:p>
        </p:txBody>
      </p:sp>
      <p:sp>
        <p:nvSpPr>
          <p:cNvPr id="17" name="矩形 16">
            <a:extLst>
              <a:ext uri="{FF2B5EF4-FFF2-40B4-BE49-F238E27FC236}">
                <a16:creationId xmlns:a16="http://schemas.microsoft.com/office/drawing/2014/main" id="{E2ED8F26-5E0E-438A-ACA1-C20CCE2893DD}"/>
              </a:ext>
            </a:extLst>
          </p:cNvPr>
          <p:cNvSpPr/>
          <p:nvPr/>
        </p:nvSpPr>
        <p:spPr>
          <a:xfrm>
            <a:off x="7642984" y="5877441"/>
            <a:ext cx="1656531" cy="356772"/>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400" dirty="0" err="1">
                <a:solidFill>
                  <a:schemeClr val="tx1"/>
                </a:solidFill>
              </a:rPr>
              <a:t>Relu</a:t>
            </a:r>
            <a:endParaRPr lang="en-US" sz="2400" dirty="0">
              <a:solidFill>
                <a:schemeClr val="tx1"/>
              </a:solidFill>
            </a:endParaRPr>
          </a:p>
        </p:txBody>
      </p:sp>
      <p:sp>
        <p:nvSpPr>
          <p:cNvPr id="18" name="文本框 17">
            <a:extLst>
              <a:ext uri="{FF2B5EF4-FFF2-40B4-BE49-F238E27FC236}">
                <a16:creationId xmlns:a16="http://schemas.microsoft.com/office/drawing/2014/main" id="{D0343517-4A97-4B6E-91FA-5606D6EE671F}"/>
              </a:ext>
            </a:extLst>
          </p:cNvPr>
          <p:cNvSpPr txBox="1"/>
          <p:nvPr/>
        </p:nvSpPr>
        <p:spPr>
          <a:xfrm>
            <a:off x="4950044" y="5017741"/>
            <a:ext cx="1319079" cy="523220"/>
          </a:xfrm>
          <a:prstGeom prst="rect">
            <a:avLst/>
          </a:prstGeom>
          <a:noFill/>
        </p:spPr>
        <p:txBody>
          <a:bodyPr wrap="none" rtlCol="0">
            <a:spAutoFit/>
          </a:bodyPr>
          <a:lstStyle/>
          <a:p>
            <a:r>
              <a:rPr lang="en-US" sz="2800" dirty="0"/>
              <a:t>Execute</a:t>
            </a:r>
          </a:p>
        </p:txBody>
      </p:sp>
      <p:sp>
        <p:nvSpPr>
          <p:cNvPr id="20" name="灯片编号占位符 19">
            <a:extLst>
              <a:ext uri="{FF2B5EF4-FFF2-40B4-BE49-F238E27FC236}">
                <a16:creationId xmlns:a16="http://schemas.microsoft.com/office/drawing/2014/main" id="{AC5D8C81-BE2F-4E50-AD58-BE7D9141C40E}"/>
              </a:ext>
            </a:extLst>
          </p:cNvPr>
          <p:cNvSpPr>
            <a:spLocks noGrp="1"/>
          </p:cNvSpPr>
          <p:nvPr>
            <p:ph type="sldNum" sz="quarter" idx="4"/>
          </p:nvPr>
        </p:nvSpPr>
        <p:spPr>
          <a:xfrm>
            <a:off x="11778342" y="6618588"/>
            <a:ext cx="1066800" cy="206049"/>
          </a:xfrm>
        </p:spPr>
        <p:txBody>
          <a:bodyPr/>
          <a:lstStyle/>
          <a:p>
            <a:fld id="{A20E5029-513D-4C5A-B99E-82F8E1FDD8A9}" type="slidenum">
              <a:rPr lang="en-US" smtClean="0"/>
              <a:t>41</a:t>
            </a:fld>
            <a:endParaRPr lang="en-US"/>
          </a:p>
        </p:txBody>
      </p:sp>
      <p:sp>
        <p:nvSpPr>
          <p:cNvPr id="21" name="箭头: 右 20">
            <a:extLst>
              <a:ext uri="{FF2B5EF4-FFF2-40B4-BE49-F238E27FC236}">
                <a16:creationId xmlns:a16="http://schemas.microsoft.com/office/drawing/2014/main" id="{71FA7EB9-388F-4D4E-B1D7-35A3283B10F0}"/>
              </a:ext>
            </a:extLst>
          </p:cNvPr>
          <p:cNvSpPr/>
          <p:nvPr/>
        </p:nvSpPr>
        <p:spPr>
          <a:xfrm>
            <a:off x="5269802" y="4018099"/>
            <a:ext cx="637788" cy="735420"/>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笑脸 21">
            <a:extLst>
              <a:ext uri="{FF2B5EF4-FFF2-40B4-BE49-F238E27FC236}">
                <a16:creationId xmlns:a16="http://schemas.microsoft.com/office/drawing/2014/main" id="{25087899-CC67-4653-8D0E-47E0437C2203}"/>
              </a:ext>
            </a:extLst>
          </p:cNvPr>
          <p:cNvSpPr/>
          <p:nvPr/>
        </p:nvSpPr>
        <p:spPr>
          <a:xfrm>
            <a:off x="838197" y="1940013"/>
            <a:ext cx="533779" cy="483443"/>
          </a:xfrm>
          <a:prstGeom prst="smileyFace">
            <a:avLst>
              <a:gd name="adj" fmla="val 4653"/>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3" name="笑脸 22">
            <a:extLst>
              <a:ext uri="{FF2B5EF4-FFF2-40B4-BE49-F238E27FC236}">
                <a16:creationId xmlns:a16="http://schemas.microsoft.com/office/drawing/2014/main" id="{FB729654-1381-46C5-85B2-1AB9157DA6F6}"/>
              </a:ext>
            </a:extLst>
          </p:cNvPr>
          <p:cNvSpPr/>
          <p:nvPr/>
        </p:nvSpPr>
        <p:spPr>
          <a:xfrm>
            <a:off x="838197" y="2510053"/>
            <a:ext cx="533779" cy="483443"/>
          </a:xfrm>
          <a:prstGeom prst="smileyFace">
            <a:avLst>
              <a:gd name="adj" fmla="val -4653"/>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84125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B95B04-B17A-418B-8933-E57833614467}"/>
              </a:ext>
            </a:extLst>
          </p:cNvPr>
          <p:cNvSpPr>
            <a:spLocks noGrp="1"/>
          </p:cNvSpPr>
          <p:nvPr>
            <p:ph type="title"/>
          </p:nvPr>
        </p:nvSpPr>
        <p:spPr/>
        <p:txBody>
          <a:bodyPr/>
          <a:lstStyle/>
          <a:p>
            <a:r>
              <a:rPr lang="en-US" dirty="0"/>
              <a:t>Deep Learning Compilers</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85B8C0E1-1CCC-4A15-BE91-92976703227F}"/>
                  </a:ext>
                </a:extLst>
              </p:cNvPr>
              <p:cNvSpPr>
                <a:spLocks noGrp="1"/>
              </p:cNvSpPr>
              <p:nvPr>
                <p:ph idx="1"/>
              </p:nvPr>
            </p:nvSpPr>
            <p:spPr/>
            <p:txBody>
              <a:bodyPr/>
              <a:lstStyle/>
              <a:p>
                <a:r>
                  <a:rPr lang="en-US" dirty="0"/>
                  <a:t>Can significantly accelerate deep learning programs</a:t>
                </a:r>
              </a:p>
              <a:p>
                <a:pPr lvl="1"/>
                <a:r>
                  <a:rPr lang="en-US" dirty="0"/>
                  <a:t>E.g., </a:t>
                </a:r>
                <a14:m>
                  <m:oMath xmlns:m="http://schemas.openxmlformats.org/officeDocument/2006/math">
                    <m:r>
                      <a:rPr lang="en-US" b="0" i="1" smtClean="0">
                        <a:latin typeface="Cambria Math" panose="02040503050406030204" pitchFamily="18" charset="0"/>
                      </a:rPr>
                      <m:t>1.65×</m:t>
                    </m:r>
                  </m:oMath>
                </a14:m>
                <a:r>
                  <a:rPr lang="en-US" dirty="0"/>
                  <a:t> by </a:t>
                </a:r>
                <a:r>
                  <a:rPr lang="en-US" dirty="0" err="1"/>
                  <a:t>TorchInductor</a:t>
                </a:r>
                <a:endParaRPr lang="en-US" dirty="0"/>
              </a:p>
              <a:p>
                <a:r>
                  <a:rPr lang="en-US" dirty="0"/>
                  <a:t>But need </a:t>
                </a:r>
                <a:r>
                  <a:rPr lang="en-US" b="1" i="1" dirty="0">
                    <a:solidFill>
                      <a:srgbClr val="C00000"/>
                    </a:solidFill>
                  </a:rPr>
                  <a:t>operator graph</a:t>
                </a:r>
                <a:r>
                  <a:rPr lang="en-US" dirty="0"/>
                  <a:t> as input</a:t>
                </a:r>
              </a:p>
            </p:txBody>
          </p:sp>
        </mc:Choice>
        <mc:Fallback xmlns="">
          <p:sp>
            <p:nvSpPr>
              <p:cNvPr id="3" name="内容占位符 2">
                <a:extLst>
                  <a:ext uri="{FF2B5EF4-FFF2-40B4-BE49-F238E27FC236}">
                    <a16:creationId xmlns:a16="http://schemas.microsoft.com/office/drawing/2014/main" id="{85B8C0E1-1CCC-4A15-BE91-92976703227F}"/>
                  </a:ext>
                </a:extLst>
              </p:cNvPr>
              <p:cNvSpPr>
                <a:spLocks noGrp="1" noRot="1" noChangeAspect="1" noMove="1" noResize="1" noEditPoints="1" noAdjustHandles="1" noChangeArrowheads="1" noChangeShapeType="1" noTextEdit="1"/>
              </p:cNvSpPr>
              <p:nvPr>
                <p:ph idx="1"/>
              </p:nvPr>
            </p:nvSpPr>
            <p:spPr>
              <a:blipFill>
                <a:blip r:embed="rId2"/>
                <a:stretch>
                  <a:fillRect l="-57" t="-1084"/>
                </a:stretch>
              </a:blipFill>
            </p:spPr>
            <p:txBody>
              <a:bodyPr/>
              <a:lstStyle/>
              <a:p>
                <a:r>
                  <a:rPr lang="en-US">
                    <a:noFill/>
                  </a:rPr>
                  <a:t> </a:t>
                </a:r>
              </a:p>
            </p:txBody>
          </p:sp>
        </mc:Fallback>
      </mc:AlternateContent>
      <p:grpSp>
        <p:nvGrpSpPr>
          <p:cNvPr id="6" name="组合 5">
            <a:extLst>
              <a:ext uri="{FF2B5EF4-FFF2-40B4-BE49-F238E27FC236}">
                <a16:creationId xmlns:a16="http://schemas.microsoft.com/office/drawing/2014/main" id="{6FFF9B80-E16D-4B46-B0E0-0856FD2CD4B1}"/>
              </a:ext>
            </a:extLst>
          </p:cNvPr>
          <p:cNvGrpSpPr/>
          <p:nvPr/>
        </p:nvGrpSpPr>
        <p:grpSpPr>
          <a:xfrm>
            <a:off x="1567973" y="2881410"/>
            <a:ext cx="2421159" cy="3327606"/>
            <a:chOff x="4826000" y="2959857"/>
            <a:chExt cx="2738676" cy="5057108"/>
          </a:xfrm>
        </p:grpSpPr>
        <p:sp>
          <p:nvSpPr>
            <p:cNvPr id="17" name="矩形 16">
              <a:extLst>
                <a:ext uri="{FF2B5EF4-FFF2-40B4-BE49-F238E27FC236}">
                  <a16:creationId xmlns:a16="http://schemas.microsoft.com/office/drawing/2014/main" id="{22659E22-8AFF-4922-8732-27E33D1B594A}"/>
                </a:ext>
              </a:extLst>
            </p:cNvPr>
            <p:cNvSpPr/>
            <p:nvPr/>
          </p:nvSpPr>
          <p:spPr>
            <a:xfrm>
              <a:off x="4826000" y="3642361"/>
              <a:ext cx="2081575" cy="370840"/>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000" dirty="0">
                  <a:solidFill>
                    <a:schemeClr val="tx1"/>
                  </a:solidFill>
                </a:rPr>
                <a:t>Convolution</a:t>
              </a:r>
            </a:p>
          </p:txBody>
        </p:sp>
        <p:sp>
          <p:nvSpPr>
            <p:cNvPr id="18" name="矩形 17">
              <a:extLst>
                <a:ext uri="{FF2B5EF4-FFF2-40B4-BE49-F238E27FC236}">
                  <a16:creationId xmlns:a16="http://schemas.microsoft.com/office/drawing/2014/main" id="{2C3D6848-D3BD-4DFE-BA49-EFEB254B939A}"/>
                </a:ext>
              </a:extLst>
            </p:cNvPr>
            <p:cNvSpPr/>
            <p:nvPr/>
          </p:nvSpPr>
          <p:spPr>
            <a:xfrm>
              <a:off x="4826000" y="4226171"/>
              <a:ext cx="2081575" cy="37084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000" dirty="0">
                  <a:solidFill>
                    <a:schemeClr val="tx1"/>
                  </a:solidFill>
                </a:rPr>
                <a:t>Batch Norm</a:t>
              </a:r>
            </a:p>
          </p:txBody>
        </p:sp>
        <p:sp>
          <p:nvSpPr>
            <p:cNvPr id="19" name="矩形 18">
              <a:extLst>
                <a:ext uri="{FF2B5EF4-FFF2-40B4-BE49-F238E27FC236}">
                  <a16:creationId xmlns:a16="http://schemas.microsoft.com/office/drawing/2014/main" id="{91717935-81A4-461E-B768-B10ED5C790FA}"/>
                </a:ext>
              </a:extLst>
            </p:cNvPr>
            <p:cNvSpPr/>
            <p:nvPr/>
          </p:nvSpPr>
          <p:spPr>
            <a:xfrm>
              <a:off x="4826000" y="4809982"/>
              <a:ext cx="2081575" cy="37084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000" dirty="0" err="1">
                  <a:solidFill>
                    <a:schemeClr val="tx1"/>
                  </a:solidFill>
                </a:rPr>
                <a:t>Relu</a:t>
              </a:r>
              <a:endParaRPr lang="en-US" sz="2000" dirty="0">
                <a:solidFill>
                  <a:schemeClr val="tx1"/>
                </a:solidFill>
              </a:endParaRPr>
            </a:p>
          </p:txBody>
        </p:sp>
        <p:sp>
          <p:nvSpPr>
            <p:cNvPr id="20" name="矩形 19">
              <a:extLst>
                <a:ext uri="{FF2B5EF4-FFF2-40B4-BE49-F238E27FC236}">
                  <a16:creationId xmlns:a16="http://schemas.microsoft.com/office/drawing/2014/main" id="{2E37BAF3-6ACE-4688-ADAD-4301C1DFF162}"/>
                </a:ext>
              </a:extLst>
            </p:cNvPr>
            <p:cNvSpPr/>
            <p:nvPr/>
          </p:nvSpPr>
          <p:spPr>
            <a:xfrm>
              <a:off x="4826000" y="5415281"/>
              <a:ext cx="2081575" cy="370840"/>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000" dirty="0">
                  <a:solidFill>
                    <a:schemeClr val="tx1"/>
                  </a:solidFill>
                </a:rPr>
                <a:t>Convolution</a:t>
              </a:r>
            </a:p>
          </p:txBody>
        </p:sp>
        <p:sp>
          <p:nvSpPr>
            <p:cNvPr id="21" name="矩形 20">
              <a:extLst>
                <a:ext uri="{FF2B5EF4-FFF2-40B4-BE49-F238E27FC236}">
                  <a16:creationId xmlns:a16="http://schemas.microsoft.com/office/drawing/2014/main" id="{AA0EADFC-B5BF-4C44-813F-F14D364F0D03}"/>
                </a:ext>
              </a:extLst>
            </p:cNvPr>
            <p:cNvSpPr/>
            <p:nvPr/>
          </p:nvSpPr>
          <p:spPr>
            <a:xfrm>
              <a:off x="4826000" y="6020577"/>
              <a:ext cx="2081575" cy="37084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000" dirty="0">
                  <a:solidFill>
                    <a:schemeClr val="tx1"/>
                  </a:solidFill>
                </a:rPr>
                <a:t>Batch Norm</a:t>
              </a:r>
            </a:p>
          </p:txBody>
        </p:sp>
        <p:sp>
          <p:nvSpPr>
            <p:cNvPr id="22" name="椭圆 21">
              <a:extLst>
                <a:ext uri="{FF2B5EF4-FFF2-40B4-BE49-F238E27FC236}">
                  <a16:creationId xmlns:a16="http://schemas.microsoft.com/office/drawing/2014/main" id="{535EF4DA-EE32-4D4E-82BE-48EFB9DF3962}"/>
                </a:ext>
              </a:extLst>
            </p:cNvPr>
            <p:cNvSpPr/>
            <p:nvPr/>
          </p:nvSpPr>
          <p:spPr>
            <a:xfrm>
              <a:off x="6211389" y="6678955"/>
              <a:ext cx="622147" cy="488333"/>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t>
              </a:r>
            </a:p>
          </p:txBody>
        </p:sp>
        <p:sp>
          <p:nvSpPr>
            <p:cNvPr id="23" name="矩形 22">
              <a:extLst>
                <a:ext uri="{FF2B5EF4-FFF2-40B4-BE49-F238E27FC236}">
                  <a16:creationId xmlns:a16="http://schemas.microsoft.com/office/drawing/2014/main" id="{6A5C8DDA-082B-4A38-879A-B3C0ADBB84B8}"/>
                </a:ext>
              </a:extLst>
            </p:cNvPr>
            <p:cNvSpPr/>
            <p:nvPr/>
          </p:nvSpPr>
          <p:spPr>
            <a:xfrm>
              <a:off x="5483101" y="7424692"/>
              <a:ext cx="2081575" cy="37084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rPr>
                <a:t>Relu</a:t>
              </a:r>
              <a:endParaRPr lang="en-US" sz="2000" dirty="0">
                <a:solidFill>
                  <a:schemeClr val="tx1"/>
                </a:solidFill>
              </a:endParaRPr>
            </a:p>
          </p:txBody>
        </p:sp>
        <mc:AlternateContent xmlns:mc="http://schemas.openxmlformats.org/markup-compatibility/2006" xmlns:a14="http://schemas.microsoft.com/office/drawing/2010/main">
          <mc:Choice Requires="a14">
            <p:sp>
              <p:nvSpPr>
                <p:cNvPr id="24" name="椭圆 23">
                  <a:extLst>
                    <a:ext uri="{FF2B5EF4-FFF2-40B4-BE49-F238E27FC236}">
                      <a16:creationId xmlns:a16="http://schemas.microsoft.com/office/drawing/2014/main" id="{76A119C3-912C-499D-981D-6D3470BB4188}"/>
                    </a:ext>
                  </a:extLst>
                </p:cNvPr>
                <p:cNvSpPr/>
                <p:nvPr/>
              </p:nvSpPr>
              <p:spPr>
                <a:xfrm>
                  <a:off x="6211389" y="2959857"/>
                  <a:ext cx="543560" cy="48833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sz="4000" b="0" i="1" smtClean="0">
                            <a:solidFill>
                              <a:schemeClr val="tx1"/>
                            </a:solidFill>
                            <a:latin typeface="Cambria Math" panose="02040503050406030204" pitchFamily="18" charset="0"/>
                          </a:rPr>
                          <m:t> </m:t>
                        </m:r>
                        <m:r>
                          <a:rPr lang="en-US" sz="4000" b="0" i="1" smtClean="0">
                            <a:solidFill>
                              <a:schemeClr val="tx1"/>
                            </a:solidFill>
                            <a:latin typeface="Cambria Math" panose="02040503050406030204" pitchFamily="18" charset="0"/>
                          </a:rPr>
                          <m:t>𝑥</m:t>
                        </m:r>
                      </m:oMath>
                    </m:oMathPara>
                  </a14:m>
                  <a:endParaRPr lang="en-US" sz="4000" dirty="0">
                    <a:solidFill>
                      <a:schemeClr val="tx1"/>
                    </a:solidFill>
                  </a:endParaRPr>
                </a:p>
              </p:txBody>
            </p:sp>
          </mc:Choice>
          <mc:Fallback xmlns="">
            <p:sp>
              <p:nvSpPr>
                <p:cNvPr id="24" name="椭圆 23">
                  <a:extLst>
                    <a:ext uri="{FF2B5EF4-FFF2-40B4-BE49-F238E27FC236}">
                      <a16:creationId xmlns:a16="http://schemas.microsoft.com/office/drawing/2014/main" id="{76A119C3-912C-499D-981D-6D3470BB4188}"/>
                    </a:ext>
                  </a:extLst>
                </p:cNvPr>
                <p:cNvSpPr>
                  <a:spLocks noRot="1" noChangeAspect="1" noMove="1" noResize="1" noEditPoints="1" noAdjustHandles="1" noChangeArrowheads="1" noChangeShapeType="1" noTextEdit="1"/>
                </p:cNvSpPr>
                <p:nvPr/>
              </p:nvSpPr>
              <p:spPr>
                <a:xfrm>
                  <a:off x="6211389" y="2959857"/>
                  <a:ext cx="543560" cy="488332"/>
                </a:xfrm>
                <a:prstGeom prst="ellipse">
                  <a:avLst/>
                </a:prstGeom>
                <a:blipFill>
                  <a:blip r:embed="rId3"/>
                  <a:stretch>
                    <a:fillRect b="-5769"/>
                  </a:stretch>
                </a:blipFill>
                <a:ln>
                  <a:noFill/>
                </a:ln>
              </p:spPr>
              <p:txBody>
                <a:bodyPr/>
                <a:lstStyle/>
                <a:p>
                  <a:r>
                    <a:rPr lang="en-US">
                      <a:noFill/>
                    </a:rPr>
                    <a:t> </a:t>
                  </a:r>
                </a:p>
              </p:txBody>
            </p:sp>
          </mc:Fallback>
        </mc:AlternateContent>
        <p:cxnSp>
          <p:nvCxnSpPr>
            <p:cNvPr id="25" name="直接箭头连接符 24">
              <a:extLst>
                <a:ext uri="{FF2B5EF4-FFF2-40B4-BE49-F238E27FC236}">
                  <a16:creationId xmlns:a16="http://schemas.microsoft.com/office/drawing/2014/main" id="{5A9075C6-D987-455F-BA61-D72FD47B12BF}"/>
                </a:ext>
              </a:extLst>
            </p:cNvPr>
            <p:cNvCxnSpPr>
              <a:cxnSpLocks/>
              <a:stCxn id="24" idx="3"/>
              <a:endCxn id="17" idx="0"/>
            </p:cNvCxnSpPr>
            <p:nvPr/>
          </p:nvCxnSpPr>
          <p:spPr>
            <a:xfrm flipH="1">
              <a:off x="5866787" y="3376675"/>
              <a:ext cx="424204" cy="2656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接箭头连接符 25">
              <a:extLst>
                <a:ext uri="{FF2B5EF4-FFF2-40B4-BE49-F238E27FC236}">
                  <a16:creationId xmlns:a16="http://schemas.microsoft.com/office/drawing/2014/main" id="{A5CD732D-9483-40D0-975C-CFABF393E35A}"/>
                </a:ext>
              </a:extLst>
            </p:cNvPr>
            <p:cNvCxnSpPr>
              <a:cxnSpLocks/>
              <a:stCxn id="17" idx="2"/>
              <a:endCxn id="18" idx="0"/>
            </p:cNvCxnSpPr>
            <p:nvPr/>
          </p:nvCxnSpPr>
          <p:spPr>
            <a:xfrm>
              <a:off x="5866787" y="4013201"/>
              <a:ext cx="0" cy="2129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26">
              <a:extLst>
                <a:ext uri="{FF2B5EF4-FFF2-40B4-BE49-F238E27FC236}">
                  <a16:creationId xmlns:a16="http://schemas.microsoft.com/office/drawing/2014/main" id="{F4114DF9-205D-40F4-91FE-FB4E21EEB61A}"/>
                </a:ext>
              </a:extLst>
            </p:cNvPr>
            <p:cNvCxnSpPr>
              <a:cxnSpLocks/>
              <a:stCxn id="18" idx="2"/>
              <a:endCxn id="19" idx="0"/>
            </p:cNvCxnSpPr>
            <p:nvPr/>
          </p:nvCxnSpPr>
          <p:spPr>
            <a:xfrm>
              <a:off x="5866787" y="4597012"/>
              <a:ext cx="0" cy="2129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a:extLst>
                <a:ext uri="{FF2B5EF4-FFF2-40B4-BE49-F238E27FC236}">
                  <a16:creationId xmlns:a16="http://schemas.microsoft.com/office/drawing/2014/main" id="{67D8F25A-1DE7-46D8-80A0-7C3FEDC45F42}"/>
                </a:ext>
              </a:extLst>
            </p:cNvPr>
            <p:cNvCxnSpPr>
              <a:cxnSpLocks/>
              <a:stCxn id="19" idx="2"/>
              <a:endCxn id="20" idx="0"/>
            </p:cNvCxnSpPr>
            <p:nvPr/>
          </p:nvCxnSpPr>
          <p:spPr>
            <a:xfrm>
              <a:off x="5866787" y="5180822"/>
              <a:ext cx="0" cy="2344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a:extLst>
                <a:ext uri="{FF2B5EF4-FFF2-40B4-BE49-F238E27FC236}">
                  <a16:creationId xmlns:a16="http://schemas.microsoft.com/office/drawing/2014/main" id="{B003F60D-3BFA-4132-8CBF-DC79E75D3939}"/>
                </a:ext>
              </a:extLst>
            </p:cNvPr>
            <p:cNvCxnSpPr>
              <a:cxnSpLocks/>
              <a:stCxn id="20" idx="2"/>
              <a:endCxn id="21" idx="0"/>
            </p:cNvCxnSpPr>
            <p:nvPr/>
          </p:nvCxnSpPr>
          <p:spPr>
            <a:xfrm>
              <a:off x="5866787" y="5786121"/>
              <a:ext cx="0" cy="23445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a:extLst>
                <a:ext uri="{FF2B5EF4-FFF2-40B4-BE49-F238E27FC236}">
                  <a16:creationId xmlns:a16="http://schemas.microsoft.com/office/drawing/2014/main" id="{B81810D2-B0A2-43E1-B073-81680A33702A}"/>
                </a:ext>
              </a:extLst>
            </p:cNvPr>
            <p:cNvCxnSpPr>
              <a:cxnSpLocks/>
              <a:stCxn id="21" idx="2"/>
              <a:endCxn id="22" idx="1"/>
            </p:cNvCxnSpPr>
            <p:nvPr/>
          </p:nvCxnSpPr>
          <p:spPr>
            <a:xfrm>
              <a:off x="5866787" y="6391418"/>
              <a:ext cx="435713" cy="3590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弧形 30">
              <a:extLst>
                <a:ext uri="{FF2B5EF4-FFF2-40B4-BE49-F238E27FC236}">
                  <a16:creationId xmlns:a16="http://schemas.microsoft.com/office/drawing/2014/main" id="{75B74E20-51C0-4FF0-AE78-C74A30416303}"/>
                </a:ext>
              </a:extLst>
            </p:cNvPr>
            <p:cNvSpPr/>
            <p:nvPr/>
          </p:nvSpPr>
          <p:spPr>
            <a:xfrm>
              <a:off x="5629729" y="3312740"/>
              <a:ext cx="1706880" cy="3482008"/>
            </a:xfrm>
            <a:prstGeom prst="arc">
              <a:avLst>
                <a:gd name="adj1" fmla="val 16644698"/>
                <a:gd name="adj2" fmla="val 4939498"/>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800" dirty="0"/>
            </a:p>
          </p:txBody>
        </p:sp>
        <p:cxnSp>
          <p:nvCxnSpPr>
            <p:cNvPr id="32" name="直接箭头连接符 31">
              <a:extLst>
                <a:ext uri="{FF2B5EF4-FFF2-40B4-BE49-F238E27FC236}">
                  <a16:creationId xmlns:a16="http://schemas.microsoft.com/office/drawing/2014/main" id="{DF47DC0D-FE5F-47FC-9043-C8B0FB34FFC7}"/>
                </a:ext>
              </a:extLst>
            </p:cNvPr>
            <p:cNvCxnSpPr>
              <a:cxnSpLocks/>
              <a:stCxn id="22" idx="4"/>
              <a:endCxn id="23" idx="0"/>
            </p:cNvCxnSpPr>
            <p:nvPr/>
          </p:nvCxnSpPr>
          <p:spPr>
            <a:xfrm>
              <a:off x="6522462" y="7167287"/>
              <a:ext cx="1426" cy="25740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接箭头连接符 32">
              <a:extLst>
                <a:ext uri="{FF2B5EF4-FFF2-40B4-BE49-F238E27FC236}">
                  <a16:creationId xmlns:a16="http://schemas.microsoft.com/office/drawing/2014/main" id="{80F3F728-5D09-471C-8F8D-A6294B817732}"/>
                </a:ext>
              </a:extLst>
            </p:cNvPr>
            <p:cNvCxnSpPr>
              <a:cxnSpLocks/>
              <a:stCxn id="23" idx="2"/>
            </p:cNvCxnSpPr>
            <p:nvPr/>
          </p:nvCxnSpPr>
          <p:spPr>
            <a:xfrm>
              <a:off x="6523889" y="7795532"/>
              <a:ext cx="0" cy="22143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7" name="箭头: 右 6">
            <a:extLst>
              <a:ext uri="{FF2B5EF4-FFF2-40B4-BE49-F238E27FC236}">
                <a16:creationId xmlns:a16="http://schemas.microsoft.com/office/drawing/2014/main" id="{A720E9FD-6BAD-4893-979B-D01F06139F61}"/>
              </a:ext>
            </a:extLst>
          </p:cNvPr>
          <p:cNvSpPr/>
          <p:nvPr/>
        </p:nvSpPr>
        <p:spPr>
          <a:xfrm>
            <a:off x="5169870" y="3890243"/>
            <a:ext cx="637788" cy="735420"/>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组合 7">
            <a:extLst>
              <a:ext uri="{FF2B5EF4-FFF2-40B4-BE49-F238E27FC236}">
                <a16:creationId xmlns:a16="http://schemas.microsoft.com/office/drawing/2014/main" id="{3D645920-1965-48D5-BF03-45E57B743E12}"/>
              </a:ext>
            </a:extLst>
          </p:cNvPr>
          <p:cNvGrpSpPr/>
          <p:nvPr/>
        </p:nvGrpSpPr>
        <p:grpSpPr>
          <a:xfrm>
            <a:off x="7309061" y="3193430"/>
            <a:ext cx="1291212" cy="2870768"/>
            <a:chOff x="8565179" y="3069947"/>
            <a:chExt cx="1220764" cy="3026053"/>
          </a:xfrm>
        </p:grpSpPr>
        <p:sp>
          <p:nvSpPr>
            <p:cNvPr id="10" name="矩形 9">
              <a:extLst>
                <a:ext uri="{FF2B5EF4-FFF2-40B4-BE49-F238E27FC236}">
                  <a16:creationId xmlns:a16="http://schemas.microsoft.com/office/drawing/2014/main" id="{ED9BC72D-D4E2-4150-8020-C5EF74EBE74A}"/>
                </a:ext>
              </a:extLst>
            </p:cNvPr>
            <p:cNvSpPr/>
            <p:nvPr/>
          </p:nvSpPr>
          <p:spPr>
            <a:xfrm>
              <a:off x="8565179" y="3731536"/>
              <a:ext cx="1220764" cy="83698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000" dirty="0">
                  <a:solidFill>
                    <a:schemeClr val="tx1"/>
                  </a:solidFill>
                </a:rPr>
                <a:t>Conv-</a:t>
              </a:r>
              <a:r>
                <a:rPr lang="en-US" altLang="zh-CN" sz="2000" dirty="0">
                  <a:solidFill>
                    <a:schemeClr val="tx1"/>
                  </a:solidFill>
                </a:rPr>
                <a:t>BN-</a:t>
              </a:r>
            </a:p>
            <a:p>
              <a:pPr algn="ctr"/>
              <a:r>
                <a:rPr lang="en-US" altLang="zh-CN" sz="2000" dirty="0" err="1">
                  <a:solidFill>
                    <a:schemeClr val="tx1"/>
                  </a:solidFill>
                </a:rPr>
                <a:t>Relu</a:t>
              </a:r>
              <a:endParaRPr lang="en-US" sz="2000" dirty="0">
                <a:solidFill>
                  <a:schemeClr val="tx1"/>
                </a:solidFill>
              </a:endParaRPr>
            </a:p>
          </p:txBody>
        </p:sp>
        <mc:AlternateContent xmlns:mc="http://schemas.openxmlformats.org/markup-compatibility/2006" xmlns:a14="http://schemas.microsoft.com/office/drawing/2010/main">
          <mc:Choice Requires="a14">
            <p:sp>
              <p:nvSpPr>
                <p:cNvPr id="11" name="椭圆 10">
                  <a:extLst>
                    <a:ext uri="{FF2B5EF4-FFF2-40B4-BE49-F238E27FC236}">
                      <a16:creationId xmlns:a16="http://schemas.microsoft.com/office/drawing/2014/main" id="{48D93757-FBDF-4DFF-BDF2-AAC8CDFD8436}"/>
                    </a:ext>
                  </a:extLst>
                </p:cNvPr>
                <p:cNvSpPr/>
                <p:nvPr/>
              </p:nvSpPr>
              <p:spPr>
                <a:xfrm>
                  <a:off x="8988241" y="3069947"/>
                  <a:ext cx="400418" cy="26163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sz="4000" b="0" i="1" smtClean="0">
                            <a:solidFill>
                              <a:schemeClr val="tx1"/>
                            </a:solidFill>
                            <a:latin typeface="Cambria Math" panose="02040503050406030204" pitchFamily="18" charset="0"/>
                          </a:rPr>
                          <m:t>𝑥</m:t>
                        </m:r>
                      </m:oMath>
                    </m:oMathPara>
                  </a14:m>
                  <a:endParaRPr lang="en-US" sz="4000" dirty="0">
                    <a:solidFill>
                      <a:schemeClr val="tx1"/>
                    </a:solidFill>
                  </a:endParaRPr>
                </a:p>
                <a:p>
                  <a:pPr algn="ctr"/>
                  <a:endParaRPr lang="en-US" sz="2400" dirty="0">
                    <a:solidFill>
                      <a:schemeClr val="tx1"/>
                    </a:solidFill>
                  </a:endParaRPr>
                </a:p>
              </p:txBody>
            </p:sp>
          </mc:Choice>
          <mc:Fallback xmlns="">
            <p:sp>
              <p:nvSpPr>
                <p:cNvPr id="11" name="椭圆 10">
                  <a:extLst>
                    <a:ext uri="{FF2B5EF4-FFF2-40B4-BE49-F238E27FC236}">
                      <a16:creationId xmlns:a16="http://schemas.microsoft.com/office/drawing/2014/main" id="{48D93757-FBDF-4DFF-BDF2-AAC8CDFD8436}"/>
                    </a:ext>
                  </a:extLst>
                </p:cNvPr>
                <p:cNvSpPr>
                  <a:spLocks noRot="1" noChangeAspect="1" noMove="1" noResize="1" noEditPoints="1" noAdjustHandles="1" noChangeArrowheads="1" noChangeShapeType="1" noTextEdit="1"/>
                </p:cNvSpPr>
                <p:nvPr/>
              </p:nvSpPr>
              <p:spPr>
                <a:xfrm>
                  <a:off x="8988241" y="3069947"/>
                  <a:ext cx="400418" cy="261632"/>
                </a:xfrm>
                <a:prstGeom prst="ellipse">
                  <a:avLst/>
                </a:prstGeom>
                <a:blipFill>
                  <a:blip r:embed="rId4"/>
                  <a:stretch>
                    <a:fillRect t="-53659"/>
                  </a:stretch>
                </a:blipFill>
                <a:ln>
                  <a:noFill/>
                </a:ln>
              </p:spPr>
              <p:txBody>
                <a:bodyPr/>
                <a:lstStyle/>
                <a:p>
                  <a:r>
                    <a:rPr lang="en-US">
                      <a:noFill/>
                    </a:rPr>
                    <a:t> </a:t>
                  </a:r>
                </a:p>
              </p:txBody>
            </p:sp>
          </mc:Fallback>
        </mc:AlternateContent>
        <p:cxnSp>
          <p:nvCxnSpPr>
            <p:cNvPr id="12" name="直接箭头连接符 11">
              <a:extLst>
                <a:ext uri="{FF2B5EF4-FFF2-40B4-BE49-F238E27FC236}">
                  <a16:creationId xmlns:a16="http://schemas.microsoft.com/office/drawing/2014/main" id="{4CFC0BC2-5186-4A72-A686-24BFC25F9804}"/>
                </a:ext>
              </a:extLst>
            </p:cNvPr>
            <p:cNvCxnSpPr>
              <a:cxnSpLocks/>
              <a:stCxn id="11" idx="4"/>
              <a:endCxn id="10" idx="0"/>
            </p:cNvCxnSpPr>
            <p:nvPr/>
          </p:nvCxnSpPr>
          <p:spPr>
            <a:xfrm flipH="1">
              <a:off x="9175561" y="3331579"/>
              <a:ext cx="12889" cy="39995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矩形 12">
              <a:extLst>
                <a:ext uri="{FF2B5EF4-FFF2-40B4-BE49-F238E27FC236}">
                  <a16:creationId xmlns:a16="http://schemas.microsoft.com/office/drawing/2014/main" id="{B4D3AC60-2C5C-4AEC-88EE-85974530574A}"/>
                </a:ext>
              </a:extLst>
            </p:cNvPr>
            <p:cNvSpPr/>
            <p:nvPr/>
          </p:nvSpPr>
          <p:spPr>
            <a:xfrm>
              <a:off x="8565179" y="4954280"/>
              <a:ext cx="1220764" cy="83698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000" dirty="0">
                  <a:solidFill>
                    <a:schemeClr val="tx1"/>
                  </a:solidFill>
                </a:rPr>
                <a:t>Conv-</a:t>
              </a:r>
              <a:r>
                <a:rPr lang="en-US" altLang="zh-CN" sz="2000" dirty="0">
                  <a:solidFill>
                    <a:schemeClr val="tx1"/>
                  </a:solidFill>
                </a:rPr>
                <a:t>BN-</a:t>
              </a:r>
            </a:p>
            <a:p>
              <a:pPr algn="ctr"/>
              <a:r>
                <a:rPr lang="en-US" altLang="zh-CN" sz="2000" dirty="0">
                  <a:solidFill>
                    <a:schemeClr val="tx1"/>
                  </a:solidFill>
                </a:rPr>
                <a:t>Add-</a:t>
              </a:r>
              <a:r>
                <a:rPr lang="en-US" altLang="zh-CN" sz="2000" dirty="0" err="1">
                  <a:solidFill>
                    <a:schemeClr val="tx1"/>
                  </a:solidFill>
                </a:rPr>
                <a:t>Relu</a:t>
              </a:r>
              <a:endParaRPr lang="en-US" sz="2000" dirty="0">
                <a:solidFill>
                  <a:schemeClr val="tx1"/>
                </a:solidFill>
              </a:endParaRPr>
            </a:p>
          </p:txBody>
        </p:sp>
        <p:cxnSp>
          <p:nvCxnSpPr>
            <p:cNvPr id="14" name="直接箭头连接符 13">
              <a:extLst>
                <a:ext uri="{FF2B5EF4-FFF2-40B4-BE49-F238E27FC236}">
                  <a16:creationId xmlns:a16="http://schemas.microsoft.com/office/drawing/2014/main" id="{8F039FF8-0796-4FC2-900C-A00EC0E1BEB7}"/>
                </a:ext>
              </a:extLst>
            </p:cNvPr>
            <p:cNvCxnSpPr>
              <a:cxnSpLocks/>
              <a:stCxn id="10" idx="2"/>
              <a:endCxn id="13" idx="0"/>
            </p:cNvCxnSpPr>
            <p:nvPr/>
          </p:nvCxnSpPr>
          <p:spPr>
            <a:xfrm>
              <a:off x="9175561" y="4568517"/>
              <a:ext cx="0" cy="38576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直接箭头连接符 14">
              <a:extLst>
                <a:ext uri="{FF2B5EF4-FFF2-40B4-BE49-F238E27FC236}">
                  <a16:creationId xmlns:a16="http://schemas.microsoft.com/office/drawing/2014/main" id="{13A35110-7F91-49E4-92AE-DD1A9E1DDD31}"/>
                </a:ext>
              </a:extLst>
            </p:cNvPr>
            <p:cNvCxnSpPr>
              <a:cxnSpLocks/>
              <a:stCxn id="13" idx="2"/>
            </p:cNvCxnSpPr>
            <p:nvPr/>
          </p:nvCxnSpPr>
          <p:spPr>
            <a:xfrm>
              <a:off x="9175561" y="5791260"/>
              <a:ext cx="12889" cy="3047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连接符: 曲线 15">
              <a:extLst>
                <a:ext uri="{FF2B5EF4-FFF2-40B4-BE49-F238E27FC236}">
                  <a16:creationId xmlns:a16="http://schemas.microsoft.com/office/drawing/2014/main" id="{1EEDF268-51EF-4226-B15E-F71AEE4330DF}"/>
                </a:ext>
              </a:extLst>
            </p:cNvPr>
            <p:cNvCxnSpPr>
              <a:cxnSpLocks/>
              <a:stCxn id="11" idx="6"/>
              <a:endCxn id="13" idx="3"/>
            </p:cNvCxnSpPr>
            <p:nvPr/>
          </p:nvCxnSpPr>
          <p:spPr>
            <a:xfrm>
              <a:off x="9388658" y="3200763"/>
              <a:ext cx="397285" cy="2172008"/>
            </a:xfrm>
            <a:prstGeom prst="curvedConnector3">
              <a:avLst>
                <a:gd name="adj1" fmla="val 15754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9" name="文本框 8">
            <a:extLst>
              <a:ext uri="{FF2B5EF4-FFF2-40B4-BE49-F238E27FC236}">
                <a16:creationId xmlns:a16="http://schemas.microsoft.com/office/drawing/2014/main" id="{5EC33D0F-B8F4-443F-8BE2-3C6EFC8CA67E}"/>
              </a:ext>
            </a:extLst>
          </p:cNvPr>
          <p:cNvSpPr txBox="1"/>
          <p:nvPr/>
        </p:nvSpPr>
        <p:spPr>
          <a:xfrm>
            <a:off x="4415623" y="4710715"/>
            <a:ext cx="2156681" cy="954107"/>
          </a:xfrm>
          <a:prstGeom prst="rect">
            <a:avLst/>
          </a:prstGeom>
          <a:noFill/>
        </p:spPr>
        <p:txBody>
          <a:bodyPr wrap="none" rtlCol="0">
            <a:spAutoFit/>
          </a:bodyPr>
          <a:lstStyle/>
          <a:p>
            <a:pPr algn="ctr"/>
            <a:r>
              <a:rPr lang="en-US" altLang="zh-CN" sz="2800" dirty="0"/>
              <a:t>Compiler</a:t>
            </a:r>
          </a:p>
          <a:p>
            <a:pPr algn="ctr"/>
            <a:r>
              <a:rPr lang="en-US" altLang="zh-CN" sz="2800" dirty="0"/>
              <a:t>optimizations</a:t>
            </a:r>
            <a:endParaRPr lang="en-US" sz="2800" dirty="0"/>
          </a:p>
        </p:txBody>
      </p:sp>
      <p:sp>
        <p:nvSpPr>
          <p:cNvPr id="34" name="灯片编号占位符 33">
            <a:extLst>
              <a:ext uri="{FF2B5EF4-FFF2-40B4-BE49-F238E27FC236}">
                <a16:creationId xmlns:a16="http://schemas.microsoft.com/office/drawing/2014/main" id="{430686EC-D8BA-48A5-9D1E-C61AD16078F2}"/>
              </a:ext>
            </a:extLst>
          </p:cNvPr>
          <p:cNvSpPr>
            <a:spLocks noGrp="1"/>
          </p:cNvSpPr>
          <p:nvPr>
            <p:ph type="sldNum" sz="quarter" idx="4"/>
          </p:nvPr>
        </p:nvSpPr>
        <p:spPr>
          <a:xfrm>
            <a:off x="11778342" y="6618588"/>
            <a:ext cx="1066800" cy="206049"/>
          </a:xfrm>
        </p:spPr>
        <p:txBody>
          <a:bodyPr/>
          <a:lstStyle/>
          <a:p>
            <a:fld id="{A20E5029-513D-4C5A-B99E-82F8E1FDD8A9}" type="slidenum">
              <a:rPr lang="en-US" smtClean="0"/>
              <a:t>42</a:t>
            </a:fld>
            <a:endParaRPr lang="en-US"/>
          </a:p>
        </p:txBody>
      </p:sp>
      <p:sp>
        <p:nvSpPr>
          <p:cNvPr id="35" name="文本框 34">
            <a:extLst>
              <a:ext uri="{FF2B5EF4-FFF2-40B4-BE49-F238E27FC236}">
                <a16:creationId xmlns:a16="http://schemas.microsoft.com/office/drawing/2014/main" id="{4124B973-505A-42BD-A07D-0395CC025846}"/>
              </a:ext>
            </a:extLst>
          </p:cNvPr>
          <p:cNvSpPr txBox="1"/>
          <p:nvPr/>
        </p:nvSpPr>
        <p:spPr>
          <a:xfrm>
            <a:off x="2148891" y="6222129"/>
            <a:ext cx="1626343" cy="369332"/>
          </a:xfrm>
          <a:prstGeom prst="rect">
            <a:avLst/>
          </a:prstGeom>
          <a:noFill/>
        </p:spPr>
        <p:txBody>
          <a:bodyPr wrap="none" rtlCol="0">
            <a:spAutoFit/>
          </a:bodyPr>
          <a:lstStyle/>
          <a:p>
            <a:r>
              <a:rPr lang="en-US" altLang="zh-CN" dirty="0"/>
              <a:t>Operator graph</a:t>
            </a:r>
            <a:endParaRPr lang="en-US" dirty="0"/>
          </a:p>
        </p:txBody>
      </p:sp>
      <p:sp>
        <p:nvSpPr>
          <p:cNvPr id="36" name="文本框 35">
            <a:extLst>
              <a:ext uri="{FF2B5EF4-FFF2-40B4-BE49-F238E27FC236}">
                <a16:creationId xmlns:a16="http://schemas.microsoft.com/office/drawing/2014/main" id="{8B86FECC-5D72-41EE-8C29-BA29DC4E4134}"/>
              </a:ext>
            </a:extLst>
          </p:cNvPr>
          <p:cNvSpPr txBox="1"/>
          <p:nvPr/>
        </p:nvSpPr>
        <p:spPr>
          <a:xfrm>
            <a:off x="6718102" y="6204621"/>
            <a:ext cx="2612382" cy="369332"/>
          </a:xfrm>
          <a:prstGeom prst="rect">
            <a:avLst/>
          </a:prstGeom>
          <a:noFill/>
        </p:spPr>
        <p:txBody>
          <a:bodyPr wrap="none" rtlCol="0">
            <a:spAutoFit/>
          </a:bodyPr>
          <a:lstStyle/>
          <a:p>
            <a:r>
              <a:rPr lang="en-US" altLang="zh-CN" dirty="0"/>
              <a:t>Optimized operator graph</a:t>
            </a:r>
            <a:endParaRPr lang="en-US" dirty="0"/>
          </a:p>
        </p:txBody>
      </p:sp>
    </p:spTree>
    <p:extLst>
      <p:ext uri="{BB962C8B-B14F-4D97-AF65-F5344CB8AC3E}">
        <p14:creationId xmlns:p14="http://schemas.microsoft.com/office/powerpoint/2010/main" val="11419934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5FD0D74-96D4-4634-AA47-712CECF34785}"/>
              </a:ext>
            </a:extLst>
          </p:cNvPr>
          <p:cNvSpPr>
            <a:spLocks noGrp="1"/>
          </p:cNvSpPr>
          <p:nvPr>
            <p:ph type="title"/>
          </p:nvPr>
        </p:nvSpPr>
        <p:spPr/>
        <p:txBody>
          <a:bodyPr/>
          <a:lstStyle/>
          <a:p>
            <a:r>
              <a:rPr lang="en-US" dirty="0"/>
              <a:t>End-to-end Result</a:t>
            </a:r>
          </a:p>
        </p:txBody>
      </p:sp>
      <p:graphicFrame>
        <p:nvGraphicFramePr>
          <p:cNvPr id="8" name="内容占位符 7">
            <a:extLst>
              <a:ext uri="{FF2B5EF4-FFF2-40B4-BE49-F238E27FC236}">
                <a16:creationId xmlns:a16="http://schemas.microsoft.com/office/drawing/2014/main" id="{5DD98AF8-E024-4F14-B87A-2F843B9B7A37}"/>
              </a:ext>
            </a:extLst>
          </p:cNvPr>
          <p:cNvGraphicFramePr>
            <a:graphicFrameLocks noGrp="1"/>
          </p:cNvGraphicFramePr>
          <p:nvPr>
            <p:ph idx="1"/>
          </p:nvPr>
        </p:nvGraphicFramePr>
        <p:xfrm>
          <a:off x="612775" y="1249363"/>
          <a:ext cx="10741025" cy="5057775"/>
        </p:xfrm>
        <a:graphic>
          <a:graphicData uri="http://schemas.openxmlformats.org/drawingml/2006/chart">
            <c:chart xmlns:c="http://schemas.openxmlformats.org/drawingml/2006/chart" xmlns:r="http://schemas.openxmlformats.org/officeDocument/2006/relationships" r:id="rId2"/>
          </a:graphicData>
        </a:graphic>
      </p:graphicFrame>
      <p:sp>
        <p:nvSpPr>
          <p:cNvPr id="4" name="灯片编号占位符 3">
            <a:extLst>
              <a:ext uri="{FF2B5EF4-FFF2-40B4-BE49-F238E27FC236}">
                <a16:creationId xmlns:a16="http://schemas.microsoft.com/office/drawing/2014/main" id="{E1769817-6B87-49A0-AE10-ED8E067A8984}"/>
              </a:ext>
            </a:extLst>
          </p:cNvPr>
          <p:cNvSpPr>
            <a:spLocks noGrp="1"/>
          </p:cNvSpPr>
          <p:nvPr>
            <p:ph type="sldNum" sz="quarter" idx="4"/>
          </p:nvPr>
        </p:nvSpPr>
        <p:spPr>
          <a:xfrm>
            <a:off x="11778342" y="6618588"/>
            <a:ext cx="1066800" cy="206049"/>
          </a:xfrm>
        </p:spPr>
        <p:txBody>
          <a:bodyPr/>
          <a:lstStyle/>
          <a:p>
            <a:fld id="{A20E5029-513D-4C5A-B99E-82F8E1FDD8A9}" type="slidenum">
              <a:rPr lang="en-US" smtClean="0"/>
              <a:t>43</a:t>
            </a:fld>
            <a:endParaRPr lang="en-US"/>
          </a:p>
        </p:txBody>
      </p:sp>
      <p:pic>
        <p:nvPicPr>
          <p:cNvPr id="5" name="图片 4">
            <a:extLst>
              <a:ext uri="{FF2B5EF4-FFF2-40B4-BE49-F238E27FC236}">
                <a16:creationId xmlns:a16="http://schemas.microsoft.com/office/drawing/2014/main" id="{81910D9E-8234-9F62-1F41-B83D9FD0361D}"/>
              </a:ext>
            </a:extLst>
          </p:cNvPr>
          <p:cNvPicPr>
            <a:picLocks noChangeAspect="1"/>
          </p:cNvPicPr>
          <p:nvPr/>
        </p:nvPicPr>
        <p:blipFill>
          <a:blip r:embed="rId3"/>
          <a:stretch>
            <a:fillRect/>
          </a:stretch>
        </p:blipFill>
        <p:spPr>
          <a:xfrm>
            <a:off x="-8055324" y="-204083"/>
            <a:ext cx="10951818" cy="5193062"/>
          </a:xfrm>
          <a:prstGeom prst="rect">
            <a:avLst/>
          </a:prstGeom>
        </p:spPr>
      </p:pic>
    </p:spTree>
    <p:extLst>
      <p:ext uri="{BB962C8B-B14F-4D97-AF65-F5344CB8AC3E}">
        <p14:creationId xmlns:p14="http://schemas.microsoft.com/office/powerpoint/2010/main" val="1766337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F182B1B-C598-4382-99E3-D70F877DDD91}"/>
              </a:ext>
            </a:extLst>
          </p:cNvPr>
          <p:cNvSpPr>
            <a:spLocks noGrp="1"/>
          </p:cNvSpPr>
          <p:nvPr>
            <p:ph type="title"/>
          </p:nvPr>
        </p:nvSpPr>
        <p:spPr/>
        <p:txBody>
          <a:bodyPr/>
          <a:lstStyle/>
          <a:p>
            <a:r>
              <a:rPr lang="en-US" dirty="0"/>
              <a:t>Background: Guard-based JIT Compilation</a:t>
            </a:r>
          </a:p>
        </p:txBody>
      </p:sp>
      <p:sp>
        <p:nvSpPr>
          <p:cNvPr id="3" name="内容占位符 2">
            <a:extLst>
              <a:ext uri="{FF2B5EF4-FFF2-40B4-BE49-F238E27FC236}">
                <a16:creationId xmlns:a16="http://schemas.microsoft.com/office/drawing/2014/main" id="{5EEF0AA0-F7AC-448E-A912-817325658C26}"/>
              </a:ext>
            </a:extLst>
          </p:cNvPr>
          <p:cNvSpPr>
            <a:spLocks noGrp="1"/>
          </p:cNvSpPr>
          <p:nvPr>
            <p:ph idx="1"/>
          </p:nvPr>
        </p:nvSpPr>
        <p:spPr/>
        <p:txBody>
          <a:bodyPr/>
          <a:lstStyle/>
          <a:p>
            <a:r>
              <a:rPr lang="en-US" dirty="0"/>
              <a:t>A compiled </a:t>
            </a:r>
            <a:r>
              <a:rPr lang="en-US" b="1" i="1" dirty="0">
                <a:solidFill>
                  <a:srgbClr val="C00000"/>
                </a:solidFill>
              </a:rPr>
              <a:t>record</a:t>
            </a:r>
            <a:r>
              <a:rPr lang="en-US" dirty="0"/>
              <a:t> contains:</a:t>
            </a:r>
          </a:p>
          <a:p>
            <a:pPr lvl="1"/>
            <a:r>
              <a:rPr lang="en-US" b="1" i="1" dirty="0">
                <a:solidFill>
                  <a:srgbClr val="C00000"/>
                </a:solidFill>
              </a:rPr>
              <a:t>Operator graph</a:t>
            </a:r>
            <a:r>
              <a:rPr lang="en-US" dirty="0"/>
              <a:t>: a specialized graph without complex python features</a:t>
            </a:r>
          </a:p>
          <a:p>
            <a:pPr lvl="2"/>
            <a:r>
              <a:rPr lang="en-US" dirty="0"/>
              <a:t>e.g., specialize for </a:t>
            </a:r>
            <a:r>
              <a:rPr lang="en-US" dirty="0" err="1">
                <a:latin typeface="Consolas" panose="020B0609020204030204" pitchFamily="49" charset="0"/>
                <a:cs typeface="Courier New" panose="02070309020205020404" pitchFamily="49" charset="0"/>
              </a:rPr>
              <a:t>run_act</a:t>
            </a:r>
            <a:r>
              <a:rPr lang="en-US" dirty="0">
                <a:latin typeface="Consolas" panose="020B0609020204030204" pitchFamily="49" charset="0"/>
                <a:cs typeface="Courier New" panose="02070309020205020404" pitchFamily="49" charset="0"/>
              </a:rPr>
              <a:t>=True</a:t>
            </a:r>
            <a:r>
              <a:rPr lang="en-US" dirty="0"/>
              <a:t>, no branch</a:t>
            </a:r>
          </a:p>
          <a:p>
            <a:pPr lvl="1"/>
            <a:r>
              <a:rPr lang="en-US" altLang="zh-CN" b="1" i="1" dirty="0">
                <a:solidFill>
                  <a:srgbClr val="C00000"/>
                </a:solidFill>
              </a:rPr>
              <a:t>Guard</a:t>
            </a:r>
            <a:r>
              <a:rPr lang="en-US" altLang="zh-CN" dirty="0"/>
              <a:t>: validates that the specialized graph will be executed</a:t>
            </a:r>
          </a:p>
          <a:p>
            <a:pPr lvl="1"/>
            <a:r>
              <a:rPr lang="en-US" b="1" i="1" dirty="0">
                <a:solidFill>
                  <a:srgbClr val="C00000"/>
                </a:solidFill>
              </a:rPr>
              <a:t>Mock</a:t>
            </a:r>
            <a:r>
              <a:rPr lang="en-US" dirty="0"/>
              <a:t>: call the operator graph and reproduce the side effects</a:t>
            </a:r>
          </a:p>
          <a:p>
            <a:pPr lvl="2"/>
            <a:r>
              <a:rPr lang="en-US" dirty="0"/>
              <a:t>e.g., update global variable z</a:t>
            </a:r>
          </a:p>
          <a:p>
            <a:endParaRPr lang="en-US" dirty="0"/>
          </a:p>
        </p:txBody>
      </p:sp>
      <p:sp>
        <p:nvSpPr>
          <p:cNvPr id="5" name="灯片编号占位符 4">
            <a:extLst>
              <a:ext uri="{FF2B5EF4-FFF2-40B4-BE49-F238E27FC236}">
                <a16:creationId xmlns:a16="http://schemas.microsoft.com/office/drawing/2014/main" id="{2AE91F8E-E549-4388-A04A-A89DF3FDA7C7}"/>
              </a:ext>
            </a:extLst>
          </p:cNvPr>
          <p:cNvSpPr>
            <a:spLocks noGrp="1"/>
          </p:cNvSpPr>
          <p:nvPr>
            <p:ph type="sldNum" sz="quarter" idx="4"/>
          </p:nvPr>
        </p:nvSpPr>
        <p:spPr>
          <a:xfrm>
            <a:off x="11778342" y="6618588"/>
            <a:ext cx="1066800" cy="206049"/>
          </a:xfrm>
        </p:spPr>
        <p:txBody>
          <a:bodyPr/>
          <a:lstStyle/>
          <a:p>
            <a:fld id="{A20E5029-513D-4C5A-B99E-82F8E1FDD8A9}" type="slidenum">
              <a:rPr lang="en-US" smtClean="0"/>
              <a:t>44</a:t>
            </a:fld>
            <a:endParaRPr lang="en-US"/>
          </a:p>
        </p:txBody>
      </p:sp>
      <p:sp>
        <p:nvSpPr>
          <p:cNvPr id="6" name="文本框 5">
            <a:extLst>
              <a:ext uri="{FF2B5EF4-FFF2-40B4-BE49-F238E27FC236}">
                <a16:creationId xmlns:a16="http://schemas.microsoft.com/office/drawing/2014/main" id="{63052FE9-E7FB-4E60-9D8A-E79D9AEFD183}"/>
              </a:ext>
            </a:extLst>
          </p:cNvPr>
          <p:cNvSpPr txBox="1"/>
          <p:nvPr/>
        </p:nvSpPr>
        <p:spPr>
          <a:xfrm>
            <a:off x="721839" y="4348340"/>
            <a:ext cx="2989135" cy="1754326"/>
          </a:xfrm>
          <a:prstGeom prst="rect">
            <a:avLst/>
          </a:prstGeom>
          <a:noFill/>
          <a:ln>
            <a:solidFill>
              <a:schemeClr val="tx1"/>
            </a:solidFill>
          </a:ln>
        </p:spPr>
        <p:txBody>
          <a:bodyPr wrap="square">
            <a:spAutoFit/>
          </a:bodyPr>
          <a:lstStyle/>
          <a:p>
            <a:r>
              <a:rPr lang="en-US" b="0" dirty="0">
                <a:solidFill>
                  <a:srgbClr val="0000FF"/>
                </a:solidFill>
                <a:effectLst/>
                <a:latin typeface="Consolas" panose="020B0609020204030204" pitchFamily="49" charset="0"/>
              </a:rPr>
              <a:t>def</a:t>
            </a:r>
            <a:r>
              <a:rPr lang="en-US" b="0" dirty="0">
                <a:solidFill>
                  <a:srgbClr val="3B3B3B"/>
                </a:solidFill>
                <a:effectLst/>
                <a:latin typeface="Consolas" panose="020B0609020204030204" pitchFamily="49" charset="0"/>
              </a:rPr>
              <a:t> </a:t>
            </a:r>
            <a:r>
              <a:rPr lang="en-US" b="0" dirty="0">
                <a:solidFill>
                  <a:srgbClr val="795E26"/>
                </a:solidFill>
                <a:effectLst/>
                <a:latin typeface="Consolas" panose="020B0609020204030204" pitchFamily="49" charset="0"/>
              </a:rPr>
              <a:t>model</a:t>
            </a:r>
            <a:r>
              <a:rPr lang="en-US" b="0" dirty="0">
                <a:solidFill>
                  <a:srgbClr val="3B3B3B"/>
                </a:solidFill>
                <a:effectLst/>
                <a:latin typeface="Consolas" panose="020B0609020204030204" pitchFamily="49" charset="0"/>
              </a:rPr>
              <a:t>(</a:t>
            </a:r>
            <a:r>
              <a:rPr lang="en-US" b="0" dirty="0">
                <a:solidFill>
                  <a:srgbClr val="001080"/>
                </a:solidFill>
                <a:effectLst/>
                <a:latin typeface="Consolas" panose="020B0609020204030204" pitchFamily="49" charset="0"/>
              </a:rPr>
              <a:t>x</a:t>
            </a:r>
            <a:r>
              <a:rPr lang="en-US" b="0" dirty="0">
                <a:solidFill>
                  <a:srgbClr val="3B3B3B"/>
                </a:solidFill>
                <a:effectLst/>
                <a:latin typeface="Consolas" panose="020B0609020204030204" pitchFamily="49" charset="0"/>
              </a:rPr>
              <a:t>, </a:t>
            </a:r>
            <a:r>
              <a:rPr lang="en-US" b="0" dirty="0" err="1">
                <a:solidFill>
                  <a:srgbClr val="001080"/>
                </a:solidFill>
                <a:effectLst/>
                <a:latin typeface="Consolas" panose="020B0609020204030204" pitchFamily="49" charset="0"/>
              </a:rPr>
              <a:t>run_act</a:t>
            </a:r>
            <a:r>
              <a:rPr lang="en-US" b="0" dirty="0">
                <a:solidFill>
                  <a:srgbClr val="3B3B3B"/>
                </a:solidFill>
                <a:effectLst/>
                <a:latin typeface="Consolas" panose="020B0609020204030204" pitchFamily="49" charset="0"/>
              </a:rPr>
              <a:t>):</a:t>
            </a:r>
          </a:p>
          <a:p>
            <a:r>
              <a:rPr lang="en-US" b="0" dirty="0">
                <a:solidFill>
                  <a:srgbClr val="3B3B3B"/>
                </a:solidFill>
                <a:effectLst/>
                <a:latin typeface="Consolas" panose="020B0609020204030204" pitchFamily="49" charset="0"/>
              </a:rPr>
              <a:t>  </a:t>
            </a:r>
            <a:r>
              <a:rPr lang="en-US" b="0" dirty="0">
                <a:solidFill>
                  <a:srgbClr val="001080"/>
                </a:solidFill>
                <a:effectLst/>
                <a:latin typeface="Consolas" panose="020B0609020204030204" pitchFamily="49" charset="0"/>
              </a:rPr>
              <a:t>y</a:t>
            </a:r>
            <a:r>
              <a:rPr lang="en-US" b="0" dirty="0">
                <a:solidFill>
                  <a:srgbClr val="3B3B3B"/>
                </a:solidFill>
                <a:effectLst/>
                <a:latin typeface="Consolas" panose="020B0609020204030204" pitchFamily="49" charset="0"/>
              </a:rPr>
              <a:t> </a:t>
            </a:r>
            <a:r>
              <a:rPr lang="en-US" b="0" dirty="0">
                <a:solidFill>
                  <a:srgbClr val="000000"/>
                </a:solidFill>
                <a:effectLst/>
                <a:latin typeface="Consolas" panose="020B0609020204030204" pitchFamily="49" charset="0"/>
              </a:rPr>
              <a:t>=</a:t>
            </a:r>
            <a:r>
              <a:rPr lang="en-US" b="0" dirty="0">
                <a:solidFill>
                  <a:srgbClr val="3B3B3B"/>
                </a:solidFill>
                <a:effectLst/>
                <a:latin typeface="Consolas" panose="020B0609020204030204" pitchFamily="49" charset="0"/>
              </a:rPr>
              <a:t> </a:t>
            </a:r>
            <a:r>
              <a:rPr lang="en-US" b="0" dirty="0">
                <a:solidFill>
                  <a:srgbClr val="001080"/>
                </a:solidFill>
                <a:effectLst/>
                <a:latin typeface="Consolas" panose="020B0609020204030204" pitchFamily="49" charset="0"/>
              </a:rPr>
              <a:t>x</a:t>
            </a:r>
            <a:r>
              <a:rPr lang="en-US" b="0" dirty="0">
                <a:solidFill>
                  <a:srgbClr val="3B3B3B"/>
                </a:solidFill>
                <a:effectLst/>
                <a:latin typeface="Consolas" panose="020B0609020204030204" pitchFamily="49" charset="0"/>
              </a:rPr>
              <a:t> </a:t>
            </a:r>
            <a:r>
              <a:rPr lang="en-US" b="0" dirty="0">
                <a:solidFill>
                  <a:srgbClr val="000000"/>
                </a:solidFill>
                <a:effectLst/>
                <a:latin typeface="Consolas" panose="020B0609020204030204" pitchFamily="49" charset="0"/>
              </a:rPr>
              <a:t>*</a:t>
            </a:r>
            <a:r>
              <a:rPr lang="en-US" b="0" dirty="0">
                <a:solidFill>
                  <a:srgbClr val="3B3B3B"/>
                </a:solidFill>
                <a:effectLst/>
                <a:latin typeface="Consolas" panose="020B0609020204030204" pitchFamily="49" charset="0"/>
              </a:rPr>
              <a:t> </a:t>
            </a:r>
            <a:r>
              <a:rPr lang="en-US" b="0" dirty="0">
                <a:solidFill>
                  <a:srgbClr val="098658"/>
                </a:solidFill>
                <a:effectLst/>
                <a:latin typeface="Consolas" panose="020B0609020204030204" pitchFamily="49" charset="0"/>
              </a:rPr>
              <a:t>2</a:t>
            </a:r>
            <a:endParaRPr lang="en-US" b="0" dirty="0">
              <a:solidFill>
                <a:srgbClr val="3B3B3B"/>
              </a:solidFill>
              <a:effectLst/>
              <a:latin typeface="Consolas" panose="020B0609020204030204" pitchFamily="49" charset="0"/>
            </a:endParaRPr>
          </a:p>
          <a:p>
            <a:r>
              <a:rPr lang="en-US" b="0" dirty="0">
                <a:solidFill>
                  <a:srgbClr val="3B3B3B"/>
                </a:solidFill>
                <a:effectLst/>
                <a:latin typeface="Consolas" panose="020B0609020204030204" pitchFamily="49" charset="0"/>
              </a:rPr>
              <a:t>  </a:t>
            </a:r>
            <a:r>
              <a:rPr lang="en-US" b="0" dirty="0">
                <a:solidFill>
                  <a:srgbClr val="AF00DB"/>
                </a:solidFill>
                <a:effectLst/>
                <a:latin typeface="Consolas" panose="020B0609020204030204" pitchFamily="49" charset="0"/>
              </a:rPr>
              <a:t>if</a:t>
            </a:r>
            <a:r>
              <a:rPr lang="en-US" b="0" dirty="0">
                <a:solidFill>
                  <a:srgbClr val="3B3B3B"/>
                </a:solidFill>
                <a:effectLst/>
                <a:latin typeface="Consolas" panose="020B0609020204030204" pitchFamily="49" charset="0"/>
              </a:rPr>
              <a:t> </a:t>
            </a:r>
            <a:r>
              <a:rPr lang="en-US" b="0" dirty="0" err="1">
                <a:solidFill>
                  <a:srgbClr val="001080"/>
                </a:solidFill>
                <a:effectLst/>
                <a:latin typeface="Consolas" panose="020B0609020204030204" pitchFamily="49" charset="0"/>
              </a:rPr>
              <a:t>run_act</a:t>
            </a:r>
            <a:r>
              <a:rPr lang="en-US" b="0" dirty="0">
                <a:solidFill>
                  <a:srgbClr val="3B3B3B"/>
                </a:solidFill>
                <a:effectLst/>
                <a:latin typeface="Consolas" panose="020B0609020204030204" pitchFamily="49" charset="0"/>
              </a:rPr>
              <a:t>:</a:t>
            </a:r>
          </a:p>
          <a:p>
            <a:r>
              <a:rPr lang="en-US" b="0" dirty="0">
                <a:solidFill>
                  <a:srgbClr val="3B3B3B"/>
                </a:solidFill>
                <a:effectLst/>
                <a:latin typeface="Consolas" panose="020B0609020204030204" pitchFamily="49" charset="0"/>
              </a:rPr>
              <a:t>    </a:t>
            </a:r>
            <a:r>
              <a:rPr lang="en-US" b="0" dirty="0">
                <a:solidFill>
                  <a:srgbClr val="001080"/>
                </a:solidFill>
                <a:effectLst/>
                <a:latin typeface="Consolas" panose="020B0609020204030204" pitchFamily="49" charset="0"/>
              </a:rPr>
              <a:t>y</a:t>
            </a:r>
            <a:r>
              <a:rPr lang="en-US" b="0" dirty="0">
                <a:solidFill>
                  <a:srgbClr val="3B3B3B"/>
                </a:solidFill>
                <a:effectLst/>
                <a:latin typeface="Consolas" panose="020B0609020204030204" pitchFamily="49" charset="0"/>
              </a:rPr>
              <a:t> </a:t>
            </a:r>
            <a:r>
              <a:rPr lang="en-US" b="0" dirty="0">
                <a:solidFill>
                  <a:srgbClr val="000000"/>
                </a:solidFill>
                <a:effectLst/>
                <a:latin typeface="Consolas" panose="020B0609020204030204" pitchFamily="49" charset="0"/>
              </a:rPr>
              <a:t>=</a:t>
            </a:r>
            <a:r>
              <a:rPr lang="en-US" b="0" dirty="0">
                <a:solidFill>
                  <a:srgbClr val="3B3B3B"/>
                </a:solidFill>
                <a:effectLst/>
                <a:latin typeface="Consolas" panose="020B0609020204030204" pitchFamily="49" charset="0"/>
              </a:rPr>
              <a:t> </a:t>
            </a:r>
            <a:r>
              <a:rPr lang="en-US" b="0" dirty="0" err="1">
                <a:solidFill>
                  <a:srgbClr val="3B3B3B"/>
                </a:solidFill>
                <a:effectLst/>
                <a:latin typeface="Consolas" panose="020B0609020204030204" pitchFamily="49" charset="0"/>
              </a:rPr>
              <a:t>relu</a:t>
            </a:r>
            <a:r>
              <a:rPr lang="en-US" b="0" dirty="0">
                <a:solidFill>
                  <a:srgbClr val="3B3B3B"/>
                </a:solidFill>
                <a:effectLst/>
                <a:latin typeface="Consolas" panose="020B0609020204030204" pitchFamily="49" charset="0"/>
              </a:rPr>
              <a:t>(</a:t>
            </a:r>
            <a:r>
              <a:rPr lang="en-US" b="0" dirty="0">
                <a:solidFill>
                  <a:srgbClr val="001080"/>
                </a:solidFill>
                <a:effectLst/>
                <a:latin typeface="Consolas" panose="020B0609020204030204" pitchFamily="49" charset="0"/>
              </a:rPr>
              <a:t>y</a:t>
            </a:r>
            <a:r>
              <a:rPr lang="en-US" b="0" dirty="0">
                <a:solidFill>
                  <a:srgbClr val="3B3B3B"/>
                </a:solidFill>
                <a:effectLst/>
                <a:latin typeface="Consolas" panose="020B0609020204030204" pitchFamily="49" charset="0"/>
              </a:rPr>
              <a:t>)</a:t>
            </a:r>
          </a:p>
          <a:p>
            <a:r>
              <a:rPr lang="en-US" b="0" dirty="0">
                <a:solidFill>
                  <a:srgbClr val="3B3B3B"/>
                </a:solidFill>
                <a:effectLst/>
                <a:latin typeface="Consolas" panose="020B0609020204030204" pitchFamily="49" charset="0"/>
              </a:rPr>
              <a:t>  </a:t>
            </a:r>
            <a:r>
              <a:rPr lang="en-US" b="0" dirty="0">
                <a:solidFill>
                  <a:srgbClr val="0000FF"/>
                </a:solidFill>
                <a:effectLst/>
                <a:latin typeface="Consolas" panose="020B0609020204030204" pitchFamily="49" charset="0"/>
              </a:rPr>
              <a:t>global</a:t>
            </a:r>
            <a:r>
              <a:rPr lang="en-US" b="0" dirty="0">
                <a:solidFill>
                  <a:srgbClr val="3B3B3B"/>
                </a:solidFill>
                <a:effectLst/>
                <a:latin typeface="Consolas" panose="020B0609020204030204" pitchFamily="49" charset="0"/>
              </a:rPr>
              <a:t> </a:t>
            </a:r>
            <a:r>
              <a:rPr lang="en-US" b="0" dirty="0">
                <a:solidFill>
                  <a:srgbClr val="001080"/>
                </a:solidFill>
                <a:effectLst/>
                <a:latin typeface="Consolas" panose="020B0609020204030204" pitchFamily="49" charset="0"/>
              </a:rPr>
              <a:t>z</a:t>
            </a:r>
            <a:r>
              <a:rPr lang="en-US" b="0" dirty="0">
                <a:solidFill>
                  <a:srgbClr val="3B3B3B"/>
                </a:solidFill>
                <a:effectLst/>
                <a:latin typeface="Consolas" panose="020B0609020204030204" pitchFamily="49" charset="0"/>
              </a:rPr>
              <a:t>; </a:t>
            </a:r>
            <a:r>
              <a:rPr lang="en-US" b="0" dirty="0">
                <a:solidFill>
                  <a:srgbClr val="001080"/>
                </a:solidFill>
                <a:effectLst/>
                <a:latin typeface="Consolas" panose="020B0609020204030204" pitchFamily="49" charset="0"/>
              </a:rPr>
              <a:t>z</a:t>
            </a:r>
            <a:r>
              <a:rPr lang="en-US" b="0" dirty="0">
                <a:solidFill>
                  <a:srgbClr val="3B3B3B"/>
                </a:solidFill>
                <a:effectLst/>
                <a:latin typeface="Consolas" panose="020B0609020204030204" pitchFamily="49" charset="0"/>
              </a:rPr>
              <a:t> </a:t>
            </a:r>
            <a:r>
              <a:rPr lang="en-US" b="0" dirty="0">
                <a:solidFill>
                  <a:srgbClr val="000000"/>
                </a:solidFill>
                <a:effectLst/>
                <a:latin typeface="Consolas" panose="020B0609020204030204" pitchFamily="49" charset="0"/>
              </a:rPr>
              <a:t>=</a:t>
            </a:r>
            <a:r>
              <a:rPr lang="en-US" b="0" dirty="0">
                <a:solidFill>
                  <a:srgbClr val="3B3B3B"/>
                </a:solidFill>
                <a:effectLst/>
                <a:latin typeface="Consolas" panose="020B0609020204030204" pitchFamily="49" charset="0"/>
              </a:rPr>
              <a:t> </a:t>
            </a:r>
            <a:r>
              <a:rPr lang="en-US" b="0" dirty="0">
                <a:solidFill>
                  <a:srgbClr val="001080"/>
                </a:solidFill>
                <a:effectLst/>
                <a:latin typeface="Consolas" panose="020B0609020204030204" pitchFamily="49" charset="0"/>
              </a:rPr>
              <a:t>y</a:t>
            </a:r>
            <a:endParaRPr lang="en-US" b="0" dirty="0">
              <a:solidFill>
                <a:srgbClr val="3B3B3B"/>
              </a:solidFill>
              <a:effectLst/>
              <a:latin typeface="Consolas" panose="020B0609020204030204" pitchFamily="49" charset="0"/>
            </a:endParaRPr>
          </a:p>
          <a:p>
            <a:r>
              <a:rPr lang="en-US" b="0" dirty="0">
                <a:solidFill>
                  <a:srgbClr val="3B3B3B"/>
                </a:solidFill>
                <a:effectLst/>
                <a:latin typeface="Consolas" panose="020B0609020204030204" pitchFamily="49" charset="0"/>
              </a:rPr>
              <a:t>  </a:t>
            </a:r>
            <a:r>
              <a:rPr lang="en-US" b="0" dirty="0">
                <a:solidFill>
                  <a:srgbClr val="AF00DB"/>
                </a:solidFill>
                <a:effectLst/>
                <a:latin typeface="Consolas" panose="020B0609020204030204" pitchFamily="49" charset="0"/>
              </a:rPr>
              <a:t>return</a:t>
            </a:r>
            <a:r>
              <a:rPr lang="en-US" b="0" dirty="0">
                <a:solidFill>
                  <a:srgbClr val="3B3B3B"/>
                </a:solidFill>
                <a:effectLst/>
                <a:latin typeface="Consolas" panose="020B0609020204030204" pitchFamily="49" charset="0"/>
              </a:rPr>
              <a:t> </a:t>
            </a:r>
            <a:r>
              <a:rPr lang="en-US" b="0" dirty="0">
                <a:solidFill>
                  <a:srgbClr val="001080"/>
                </a:solidFill>
                <a:effectLst/>
                <a:latin typeface="Consolas" panose="020B0609020204030204" pitchFamily="49" charset="0"/>
              </a:rPr>
              <a:t>y</a:t>
            </a:r>
            <a:endParaRPr lang="en-US" b="0" dirty="0">
              <a:solidFill>
                <a:srgbClr val="3B3B3B"/>
              </a:solidFill>
              <a:effectLst/>
              <a:latin typeface="Consolas" panose="020B0609020204030204" pitchFamily="49" charset="0"/>
            </a:endParaRPr>
          </a:p>
        </p:txBody>
      </p:sp>
      <p:grpSp>
        <p:nvGrpSpPr>
          <p:cNvPr id="22" name="组合 21">
            <a:extLst>
              <a:ext uri="{FF2B5EF4-FFF2-40B4-BE49-F238E27FC236}">
                <a16:creationId xmlns:a16="http://schemas.microsoft.com/office/drawing/2014/main" id="{B9832028-7F0A-4C51-8E35-9A2B5C404862}"/>
              </a:ext>
            </a:extLst>
          </p:cNvPr>
          <p:cNvGrpSpPr/>
          <p:nvPr/>
        </p:nvGrpSpPr>
        <p:grpSpPr>
          <a:xfrm>
            <a:off x="5294147" y="4662635"/>
            <a:ext cx="2743493" cy="1200329"/>
            <a:chOff x="5591951" y="4662635"/>
            <a:chExt cx="2743493" cy="1200329"/>
          </a:xfrm>
        </p:grpSpPr>
        <p:sp>
          <p:nvSpPr>
            <p:cNvPr id="8" name="文本框 7">
              <a:extLst>
                <a:ext uri="{FF2B5EF4-FFF2-40B4-BE49-F238E27FC236}">
                  <a16:creationId xmlns:a16="http://schemas.microsoft.com/office/drawing/2014/main" id="{47F04AD1-3EC5-47E3-A780-77E0727A4227}"/>
                </a:ext>
              </a:extLst>
            </p:cNvPr>
            <p:cNvSpPr txBox="1"/>
            <p:nvPr/>
          </p:nvSpPr>
          <p:spPr>
            <a:xfrm>
              <a:off x="5591951" y="4662635"/>
              <a:ext cx="2691373" cy="1200329"/>
            </a:xfrm>
            <a:prstGeom prst="rect">
              <a:avLst/>
            </a:prstGeom>
            <a:noFill/>
            <a:ln>
              <a:solidFill>
                <a:schemeClr val="tx1"/>
              </a:solidFill>
            </a:ln>
          </p:spPr>
          <p:txBody>
            <a:bodyPr wrap="square">
              <a:spAutoFit/>
            </a:bodyPr>
            <a:lstStyle/>
            <a:p>
              <a:r>
                <a:rPr lang="en-US" b="0" dirty="0">
                  <a:effectLst/>
                  <a:highlight>
                    <a:srgbClr val="FF9966"/>
                  </a:highlight>
                  <a:latin typeface="Consolas" panose="020B0609020204030204" pitchFamily="49" charset="0"/>
                </a:rPr>
                <a:t>Operator Graph</a:t>
              </a:r>
            </a:p>
            <a:p>
              <a:endParaRPr lang="en-US" b="0" dirty="0">
                <a:solidFill>
                  <a:srgbClr val="3B3B3B"/>
                </a:solidFill>
                <a:effectLst/>
                <a:latin typeface="Consolas" panose="020B0609020204030204" pitchFamily="49" charset="0"/>
              </a:endParaRPr>
            </a:p>
            <a:p>
              <a:endParaRPr lang="en-US" dirty="0">
                <a:solidFill>
                  <a:srgbClr val="3B3B3B"/>
                </a:solidFill>
                <a:latin typeface="Consolas" panose="020B0609020204030204" pitchFamily="49" charset="0"/>
              </a:endParaRPr>
            </a:p>
            <a:p>
              <a:endParaRPr lang="en-US" b="0" dirty="0">
                <a:solidFill>
                  <a:srgbClr val="3B3B3B"/>
                </a:solidFill>
                <a:effectLst/>
                <a:latin typeface="Consolas" panose="020B0609020204030204" pitchFamily="49" charset="0"/>
              </a:endParaRPr>
            </a:p>
          </p:txBody>
        </p:sp>
        <p:grpSp>
          <p:nvGrpSpPr>
            <p:cNvPr id="21" name="组合 20">
              <a:extLst>
                <a:ext uri="{FF2B5EF4-FFF2-40B4-BE49-F238E27FC236}">
                  <a16:creationId xmlns:a16="http://schemas.microsoft.com/office/drawing/2014/main" id="{4878FCD5-B201-4211-AC57-2A28657E7B8F}"/>
                </a:ext>
              </a:extLst>
            </p:cNvPr>
            <p:cNvGrpSpPr/>
            <p:nvPr/>
          </p:nvGrpSpPr>
          <p:grpSpPr>
            <a:xfrm>
              <a:off x="5939028" y="5209213"/>
              <a:ext cx="2146567" cy="394362"/>
              <a:chOff x="5053833" y="5204078"/>
              <a:chExt cx="2709592" cy="394362"/>
            </a:xfrm>
          </p:grpSpPr>
          <mc:AlternateContent xmlns:mc="http://schemas.openxmlformats.org/markup-compatibility/2006" xmlns:a14="http://schemas.microsoft.com/office/drawing/2010/main">
            <mc:Choice Requires="a14">
              <p:sp>
                <p:nvSpPr>
                  <p:cNvPr id="9" name="椭圆 8">
                    <a:extLst>
                      <a:ext uri="{FF2B5EF4-FFF2-40B4-BE49-F238E27FC236}">
                        <a16:creationId xmlns:a16="http://schemas.microsoft.com/office/drawing/2014/main" id="{54F9E950-67D7-41D4-AA9F-B1907F0A551A}"/>
                      </a:ext>
                    </a:extLst>
                  </p:cNvPr>
                  <p:cNvSpPr/>
                  <p:nvPr/>
                </p:nvSpPr>
                <p:spPr>
                  <a:xfrm>
                    <a:off x="5485517" y="5204078"/>
                    <a:ext cx="684716" cy="394362"/>
                  </a:xfrm>
                  <a:prstGeom prst="ellipse">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×2</m:t>
                          </m:r>
                        </m:oMath>
                      </m:oMathPara>
                    </a14:m>
                    <a:endParaRPr lang="en-US"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9" name="椭圆 8">
                    <a:extLst>
                      <a:ext uri="{FF2B5EF4-FFF2-40B4-BE49-F238E27FC236}">
                        <a16:creationId xmlns:a16="http://schemas.microsoft.com/office/drawing/2014/main" id="{54F9E950-67D7-41D4-AA9F-B1907F0A551A}"/>
                      </a:ext>
                    </a:extLst>
                  </p:cNvPr>
                  <p:cNvSpPr>
                    <a:spLocks noRot="1" noChangeAspect="1" noMove="1" noResize="1" noEditPoints="1" noAdjustHandles="1" noChangeArrowheads="1" noChangeShapeType="1" noTextEdit="1"/>
                  </p:cNvSpPr>
                  <p:nvPr/>
                </p:nvSpPr>
                <p:spPr>
                  <a:xfrm>
                    <a:off x="5485517" y="5204078"/>
                    <a:ext cx="684716" cy="394362"/>
                  </a:xfrm>
                  <a:prstGeom prst="ellipse">
                    <a:avLst/>
                  </a:prstGeom>
                  <a:blipFill>
                    <a:blip r:embed="rId3"/>
                    <a:stretch>
                      <a:fillRect/>
                    </a:stretch>
                  </a:blipFill>
                  <a:ln w="19050">
                    <a:solidFill>
                      <a:schemeClr val="tx1"/>
                    </a:solidFill>
                  </a:ln>
                </p:spPr>
                <p:txBody>
                  <a:bodyPr/>
                  <a:lstStyle/>
                  <a:p>
                    <a:r>
                      <a:rPr lang="en-US">
                        <a:noFill/>
                      </a:rPr>
                      <a:t> </a:t>
                    </a:r>
                  </a:p>
                </p:txBody>
              </p:sp>
            </mc:Fallback>
          </mc:AlternateContent>
          <p:sp>
            <p:nvSpPr>
              <p:cNvPr id="10" name="椭圆 9">
                <a:extLst>
                  <a:ext uri="{FF2B5EF4-FFF2-40B4-BE49-F238E27FC236}">
                    <a16:creationId xmlns:a16="http://schemas.microsoft.com/office/drawing/2014/main" id="{15765B4C-489E-4727-9B08-C99786B2FD9C}"/>
                  </a:ext>
                </a:extLst>
              </p:cNvPr>
              <p:cNvSpPr/>
              <p:nvPr/>
            </p:nvSpPr>
            <p:spPr>
              <a:xfrm>
                <a:off x="6621931" y="5204078"/>
                <a:ext cx="684716" cy="394362"/>
              </a:xfrm>
              <a:prstGeom prst="ellipse">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dirty="0" err="1">
                    <a:solidFill>
                      <a:schemeClr val="tx1"/>
                    </a:solidFill>
                    <a:latin typeface="Times New Roman" panose="02020603050405020304" pitchFamily="18" charset="0"/>
                    <a:cs typeface="Times New Roman" panose="02020603050405020304" pitchFamily="18" charset="0"/>
                  </a:rPr>
                  <a:t>relu</a:t>
                </a:r>
                <a:endParaRPr lang="en-US" dirty="0">
                  <a:solidFill>
                    <a:schemeClr val="tx1"/>
                  </a:solidFill>
                  <a:latin typeface="Times New Roman" panose="02020603050405020304" pitchFamily="18" charset="0"/>
                  <a:cs typeface="Times New Roman" panose="02020603050405020304" pitchFamily="18" charset="0"/>
                </a:endParaRPr>
              </a:p>
            </p:txBody>
          </p:sp>
          <p:cxnSp>
            <p:nvCxnSpPr>
              <p:cNvPr id="11" name="直接箭头连接符 10">
                <a:extLst>
                  <a:ext uri="{FF2B5EF4-FFF2-40B4-BE49-F238E27FC236}">
                    <a16:creationId xmlns:a16="http://schemas.microsoft.com/office/drawing/2014/main" id="{59E569CC-383B-4D13-B767-7A45F8FAB6D8}"/>
                  </a:ext>
                </a:extLst>
              </p:cNvPr>
              <p:cNvCxnSpPr>
                <a:cxnSpLocks/>
                <a:endCxn id="9" idx="2"/>
              </p:cNvCxnSpPr>
              <p:nvPr/>
            </p:nvCxnSpPr>
            <p:spPr>
              <a:xfrm>
                <a:off x="5053833" y="5401259"/>
                <a:ext cx="43168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接箭头连接符 11">
                <a:extLst>
                  <a:ext uri="{FF2B5EF4-FFF2-40B4-BE49-F238E27FC236}">
                    <a16:creationId xmlns:a16="http://schemas.microsoft.com/office/drawing/2014/main" id="{FE415A85-E5AB-45C9-B92C-E02A7E044C14}"/>
                  </a:ext>
                </a:extLst>
              </p:cNvPr>
              <p:cNvCxnSpPr>
                <a:cxnSpLocks/>
                <a:endCxn id="10" idx="2"/>
              </p:cNvCxnSpPr>
              <p:nvPr/>
            </p:nvCxnSpPr>
            <p:spPr>
              <a:xfrm>
                <a:off x="6170233" y="5401259"/>
                <a:ext cx="45169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接箭头连接符 12">
                <a:extLst>
                  <a:ext uri="{FF2B5EF4-FFF2-40B4-BE49-F238E27FC236}">
                    <a16:creationId xmlns:a16="http://schemas.microsoft.com/office/drawing/2014/main" id="{4F242D3B-CF75-4AF9-9048-C28DC5DF506B}"/>
                  </a:ext>
                </a:extLst>
              </p:cNvPr>
              <p:cNvCxnSpPr>
                <a:cxnSpLocks/>
                <a:stCxn id="10" idx="6"/>
              </p:cNvCxnSpPr>
              <p:nvPr/>
            </p:nvCxnSpPr>
            <p:spPr>
              <a:xfrm>
                <a:off x="7306647" y="5401259"/>
                <a:ext cx="45677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4" name="文本框 13">
              <a:extLst>
                <a:ext uri="{FF2B5EF4-FFF2-40B4-BE49-F238E27FC236}">
                  <a16:creationId xmlns:a16="http://schemas.microsoft.com/office/drawing/2014/main" id="{98E74AD4-A299-4987-BA3A-0CC16BDCF7FA}"/>
                </a:ext>
              </a:extLst>
            </p:cNvPr>
            <p:cNvSpPr txBox="1"/>
            <p:nvPr/>
          </p:nvSpPr>
          <p:spPr>
            <a:xfrm>
              <a:off x="5655051" y="4999357"/>
              <a:ext cx="659155" cy="369332"/>
            </a:xfrm>
            <a:prstGeom prst="rect">
              <a:avLst/>
            </a:prstGeom>
            <a:noFill/>
          </p:spPr>
          <p:txBody>
            <a:bodyPr wrap="none" rtlCol="0">
              <a:spAutoFit/>
            </a:bodyPr>
            <a:lstStyle/>
            <a:p>
              <a:r>
                <a:rPr lang="en-US" dirty="0">
                  <a:latin typeface="Times New Roman" panose="02020603050405020304" pitchFamily="18" charset="0"/>
                  <a:ea typeface="Tahoma" panose="020B0604030504040204" pitchFamily="34" charset="0"/>
                  <a:cs typeface="Times New Roman" panose="02020603050405020304" pitchFamily="18" charset="0"/>
                </a:rPr>
                <a:t>input</a:t>
              </a:r>
            </a:p>
          </p:txBody>
        </p:sp>
        <p:sp>
          <p:nvSpPr>
            <p:cNvPr id="15" name="文本框 14">
              <a:extLst>
                <a:ext uri="{FF2B5EF4-FFF2-40B4-BE49-F238E27FC236}">
                  <a16:creationId xmlns:a16="http://schemas.microsoft.com/office/drawing/2014/main" id="{A305259C-B164-4CDF-82F8-A81A2EA37699}"/>
                </a:ext>
              </a:extLst>
            </p:cNvPr>
            <p:cNvSpPr txBox="1"/>
            <p:nvPr/>
          </p:nvSpPr>
          <p:spPr>
            <a:xfrm>
              <a:off x="7560873" y="4957439"/>
              <a:ext cx="774571" cy="369332"/>
            </a:xfrm>
            <a:prstGeom prst="rect">
              <a:avLst/>
            </a:prstGeom>
            <a:noFill/>
          </p:spPr>
          <p:txBody>
            <a:bodyPr wrap="none" rtlCol="0">
              <a:spAutoFit/>
            </a:bodyPr>
            <a:lstStyle/>
            <a:p>
              <a:r>
                <a:rPr lang="en-US" dirty="0">
                  <a:latin typeface="Times New Roman" panose="02020603050405020304" pitchFamily="18" charset="0"/>
                  <a:ea typeface="Tahoma" panose="020B0604030504040204" pitchFamily="34" charset="0"/>
                  <a:cs typeface="Times New Roman" panose="02020603050405020304" pitchFamily="18" charset="0"/>
                </a:rPr>
                <a:t>output</a:t>
              </a:r>
            </a:p>
          </p:txBody>
        </p:sp>
      </p:grpSp>
      <p:sp>
        <p:nvSpPr>
          <p:cNvPr id="16" name="文本框 15">
            <a:extLst>
              <a:ext uri="{FF2B5EF4-FFF2-40B4-BE49-F238E27FC236}">
                <a16:creationId xmlns:a16="http://schemas.microsoft.com/office/drawing/2014/main" id="{70D39130-413E-4CC0-AB9F-18338002AE3D}"/>
              </a:ext>
            </a:extLst>
          </p:cNvPr>
          <p:cNvSpPr txBox="1"/>
          <p:nvPr/>
        </p:nvSpPr>
        <p:spPr>
          <a:xfrm>
            <a:off x="8175980" y="4003749"/>
            <a:ext cx="3585733" cy="1200329"/>
          </a:xfrm>
          <a:prstGeom prst="rect">
            <a:avLst/>
          </a:prstGeom>
          <a:noFill/>
          <a:ln>
            <a:solidFill>
              <a:schemeClr val="tx1"/>
            </a:solidFill>
          </a:ln>
        </p:spPr>
        <p:txBody>
          <a:bodyPr wrap="square">
            <a:spAutoFit/>
          </a:bodyPr>
          <a:lstStyle/>
          <a:p>
            <a:r>
              <a:rPr lang="en-US" b="0" dirty="0">
                <a:solidFill>
                  <a:srgbClr val="0000FF"/>
                </a:solidFill>
                <a:effectLst/>
                <a:highlight>
                  <a:srgbClr val="FF9966"/>
                </a:highlight>
                <a:latin typeface="Consolas" panose="020B0609020204030204" pitchFamily="49" charset="0"/>
              </a:rPr>
              <a:t>def</a:t>
            </a:r>
            <a:r>
              <a:rPr lang="en-US" b="0" dirty="0">
                <a:solidFill>
                  <a:srgbClr val="3B3B3B"/>
                </a:solidFill>
                <a:effectLst/>
                <a:highlight>
                  <a:srgbClr val="FF9966"/>
                </a:highlight>
                <a:latin typeface="Consolas" panose="020B0609020204030204" pitchFamily="49" charset="0"/>
              </a:rPr>
              <a:t> </a:t>
            </a:r>
            <a:r>
              <a:rPr lang="en-US" b="0" dirty="0">
                <a:solidFill>
                  <a:srgbClr val="795E26"/>
                </a:solidFill>
                <a:effectLst/>
                <a:highlight>
                  <a:srgbClr val="FF9966"/>
                </a:highlight>
                <a:latin typeface="Consolas" panose="020B0609020204030204" pitchFamily="49" charset="0"/>
              </a:rPr>
              <a:t>guard</a:t>
            </a:r>
            <a:r>
              <a:rPr lang="en-US" b="0" dirty="0">
                <a:solidFill>
                  <a:srgbClr val="3B3B3B"/>
                </a:solidFill>
                <a:effectLst/>
                <a:latin typeface="Consolas" panose="020B0609020204030204" pitchFamily="49" charset="0"/>
              </a:rPr>
              <a:t>(</a:t>
            </a:r>
            <a:r>
              <a:rPr lang="en-US" b="0" dirty="0">
                <a:solidFill>
                  <a:srgbClr val="001080"/>
                </a:solidFill>
                <a:effectLst/>
                <a:latin typeface="Consolas" panose="020B0609020204030204" pitchFamily="49" charset="0"/>
              </a:rPr>
              <a:t>x</a:t>
            </a:r>
            <a:r>
              <a:rPr lang="en-US" b="0" dirty="0">
                <a:solidFill>
                  <a:srgbClr val="3B3B3B"/>
                </a:solidFill>
                <a:effectLst/>
                <a:latin typeface="Consolas" panose="020B0609020204030204" pitchFamily="49" charset="0"/>
              </a:rPr>
              <a:t>, </a:t>
            </a:r>
            <a:r>
              <a:rPr lang="en-US" b="0" dirty="0" err="1">
                <a:solidFill>
                  <a:srgbClr val="001080"/>
                </a:solidFill>
                <a:effectLst/>
                <a:latin typeface="Consolas" panose="020B0609020204030204" pitchFamily="49" charset="0"/>
              </a:rPr>
              <a:t>run_act</a:t>
            </a:r>
            <a:r>
              <a:rPr lang="en-US" b="0" dirty="0">
                <a:solidFill>
                  <a:srgbClr val="3B3B3B"/>
                </a:solidFill>
                <a:effectLst/>
                <a:latin typeface="Consolas" panose="020B0609020204030204" pitchFamily="49" charset="0"/>
              </a:rPr>
              <a:t>):</a:t>
            </a:r>
          </a:p>
          <a:p>
            <a:r>
              <a:rPr lang="en-US" b="0" dirty="0">
                <a:solidFill>
                  <a:srgbClr val="3B3B3B"/>
                </a:solidFill>
                <a:effectLst/>
                <a:latin typeface="Consolas" panose="020B0609020204030204" pitchFamily="49" charset="0"/>
              </a:rPr>
              <a:t>  </a:t>
            </a:r>
            <a:r>
              <a:rPr lang="en-US" b="0" dirty="0">
                <a:solidFill>
                  <a:srgbClr val="AF00DB"/>
                </a:solidFill>
                <a:effectLst/>
                <a:latin typeface="Consolas" panose="020B0609020204030204" pitchFamily="49" charset="0"/>
              </a:rPr>
              <a:t>return</a:t>
            </a:r>
            <a:r>
              <a:rPr lang="en-US" b="0" dirty="0">
                <a:solidFill>
                  <a:srgbClr val="3B3B3B"/>
                </a:solidFill>
                <a:effectLst/>
                <a:latin typeface="Consolas" panose="020B0609020204030204" pitchFamily="49" charset="0"/>
              </a:rPr>
              <a:t> </a:t>
            </a:r>
            <a:r>
              <a:rPr lang="en-US" b="0" dirty="0">
                <a:solidFill>
                  <a:srgbClr val="001080"/>
                </a:solidFill>
                <a:effectLst/>
                <a:latin typeface="Consolas" panose="020B0609020204030204" pitchFamily="49" charset="0"/>
              </a:rPr>
              <a:t>x</a:t>
            </a:r>
            <a:r>
              <a:rPr lang="en-US" b="0" dirty="0">
                <a:solidFill>
                  <a:srgbClr val="3B3B3B"/>
                </a:solidFill>
                <a:effectLst/>
                <a:latin typeface="Consolas" panose="020B0609020204030204" pitchFamily="49" charset="0"/>
              </a:rPr>
              <a:t> </a:t>
            </a:r>
            <a:r>
              <a:rPr lang="en-US" b="0" dirty="0">
                <a:solidFill>
                  <a:srgbClr val="0000FF"/>
                </a:solidFill>
                <a:effectLst/>
                <a:latin typeface="Consolas" panose="020B0609020204030204" pitchFamily="49" charset="0"/>
              </a:rPr>
              <a:t>is</a:t>
            </a:r>
            <a:r>
              <a:rPr lang="en-US" b="0" dirty="0">
                <a:solidFill>
                  <a:srgbClr val="3B3B3B"/>
                </a:solidFill>
                <a:effectLst/>
                <a:latin typeface="Consolas" panose="020B0609020204030204" pitchFamily="49" charset="0"/>
              </a:rPr>
              <a:t> Tensor </a:t>
            </a:r>
            <a:r>
              <a:rPr lang="en-US" b="0" dirty="0">
                <a:solidFill>
                  <a:srgbClr val="0000FF"/>
                </a:solidFill>
                <a:effectLst/>
                <a:latin typeface="Consolas" panose="020B0609020204030204" pitchFamily="49" charset="0"/>
              </a:rPr>
              <a:t>and</a:t>
            </a:r>
            <a:r>
              <a:rPr lang="en-US" b="0" dirty="0">
                <a:solidFill>
                  <a:srgbClr val="3B3B3B"/>
                </a:solidFill>
                <a:effectLst/>
                <a:latin typeface="Consolas" panose="020B0609020204030204" pitchFamily="49" charset="0"/>
              </a:rPr>
              <a:t> \</a:t>
            </a:r>
          </a:p>
          <a:p>
            <a:r>
              <a:rPr lang="en-US" b="0" dirty="0">
                <a:solidFill>
                  <a:srgbClr val="3B3B3B"/>
                </a:solidFill>
                <a:effectLst/>
                <a:latin typeface="Consolas" panose="020B0609020204030204" pitchFamily="49" charset="0"/>
              </a:rPr>
              <a:t>    </a:t>
            </a:r>
            <a:r>
              <a:rPr lang="en-US" b="0" dirty="0" err="1">
                <a:solidFill>
                  <a:srgbClr val="001080"/>
                </a:solidFill>
                <a:effectLst/>
                <a:latin typeface="Consolas" panose="020B0609020204030204" pitchFamily="49" charset="0"/>
              </a:rPr>
              <a:t>x</a:t>
            </a:r>
            <a:r>
              <a:rPr lang="en-US" b="0" dirty="0" err="1">
                <a:solidFill>
                  <a:srgbClr val="3B3B3B"/>
                </a:solidFill>
                <a:effectLst/>
                <a:latin typeface="Consolas" panose="020B0609020204030204" pitchFamily="49" charset="0"/>
              </a:rPr>
              <a:t>.shape</a:t>
            </a:r>
            <a:r>
              <a:rPr lang="en-US" b="0" dirty="0">
                <a:solidFill>
                  <a:srgbClr val="3B3B3B"/>
                </a:solidFill>
                <a:effectLst/>
                <a:latin typeface="Consolas" panose="020B0609020204030204" pitchFamily="49" charset="0"/>
              </a:rPr>
              <a:t> </a:t>
            </a:r>
            <a:r>
              <a:rPr lang="en-US" b="0" dirty="0">
                <a:solidFill>
                  <a:srgbClr val="000000"/>
                </a:solidFill>
                <a:effectLst/>
                <a:latin typeface="Consolas" panose="020B0609020204030204" pitchFamily="49" charset="0"/>
              </a:rPr>
              <a:t>==</a:t>
            </a:r>
            <a:r>
              <a:rPr lang="en-US" b="0" dirty="0">
                <a:solidFill>
                  <a:srgbClr val="3B3B3B"/>
                </a:solidFill>
                <a:effectLst/>
                <a:latin typeface="Consolas" panose="020B0609020204030204" pitchFamily="49" charset="0"/>
              </a:rPr>
              <a:t> [</a:t>
            </a:r>
            <a:r>
              <a:rPr lang="en-US" b="0" dirty="0">
                <a:solidFill>
                  <a:srgbClr val="098658"/>
                </a:solidFill>
                <a:effectLst/>
                <a:latin typeface="Consolas" panose="020B0609020204030204" pitchFamily="49" charset="0"/>
              </a:rPr>
              <a:t>2</a:t>
            </a:r>
            <a:r>
              <a:rPr lang="en-US" b="0" dirty="0">
                <a:solidFill>
                  <a:srgbClr val="3B3B3B"/>
                </a:solidFill>
                <a:effectLst/>
                <a:latin typeface="Consolas" panose="020B0609020204030204" pitchFamily="49" charset="0"/>
              </a:rPr>
              <a:t>,</a:t>
            </a:r>
            <a:r>
              <a:rPr lang="en-US" b="0" dirty="0">
                <a:solidFill>
                  <a:srgbClr val="098658"/>
                </a:solidFill>
                <a:effectLst/>
                <a:latin typeface="Consolas" panose="020B0609020204030204" pitchFamily="49" charset="0"/>
              </a:rPr>
              <a:t>2</a:t>
            </a:r>
            <a:r>
              <a:rPr lang="en-US" b="0" dirty="0">
                <a:solidFill>
                  <a:srgbClr val="3B3B3B"/>
                </a:solidFill>
                <a:effectLst/>
                <a:latin typeface="Consolas" panose="020B0609020204030204" pitchFamily="49" charset="0"/>
              </a:rPr>
              <a:t>] </a:t>
            </a:r>
            <a:r>
              <a:rPr lang="en-US" b="0" dirty="0">
                <a:solidFill>
                  <a:srgbClr val="0000FF"/>
                </a:solidFill>
                <a:effectLst/>
                <a:latin typeface="Consolas" panose="020B0609020204030204" pitchFamily="49" charset="0"/>
              </a:rPr>
              <a:t>and</a:t>
            </a:r>
            <a:r>
              <a:rPr lang="en-US" b="0" dirty="0">
                <a:solidFill>
                  <a:srgbClr val="3B3B3B"/>
                </a:solidFill>
                <a:effectLst/>
                <a:latin typeface="Consolas" panose="020B0609020204030204" pitchFamily="49" charset="0"/>
              </a:rPr>
              <a:t> \</a:t>
            </a:r>
          </a:p>
          <a:p>
            <a:r>
              <a:rPr lang="en-US" b="0" dirty="0">
                <a:solidFill>
                  <a:srgbClr val="3B3B3B"/>
                </a:solidFill>
                <a:effectLst/>
                <a:latin typeface="Consolas" panose="020B0609020204030204" pitchFamily="49" charset="0"/>
              </a:rPr>
              <a:t>    </a:t>
            </a:r>
            <a:r>
              <a:rPr lang="en-US" b="0" dirty="0" err="1">
                <a:solidFill>
                  <a:srgbClr val="001080"/>
                </a:solidFill>
                <a:effectLst/>
                <a:latin typeface="Consolas" panose="020B0609020204030204" pitchFamily="49" charset="0"/>
              </a:rPr>
              <a:t>run_act</a:t>
            </a:r>
            <a:r>
              <a:rPr lang="en-US" b="0" dirty="0">
                <a:solidFill>
                  <a:srgbClr val="3B3B3B"/>
                </a:solidFill>
                <a:effectLst/>
                <a:latin typeface="Consolas" panose="020B0609020204030204" pitchFamily="49" charset="0"/>
              </a:rPr>
              <a:t> </a:t>
            </a:r>
            <a:r>
              <a:rPr lang="en-US" b="0" dirty="0">
                <a:solidFill>
                  <a:srgbClr val="000000"/>
                </a:solidFill>
                <a:effectLst/>
                <a:latin typeface="Consolas" panose="020B0609020204030204" pitchFamily="49" charset="0"/>
              </a:rPr>
              <a:t>==</a:t>
            </a:r>
            <a:r>
              <a:rPr lang="en-US" b="0" dirty="0">
                <a:solidFill>
                  <a:srgbClr val="3B3B3B"/>
                </a:solidFill>
                <a:effectLst/>
                <a:latin typeface="Consolas" panose="020B0609020204030204" pitchFamily="49" charset="0"/>
              </a:rPr>
              <a:t> </a:t>
            </a:r>
            <a:r>
              <a:rPr lang="en-US" b="0" dirty="0">
                <a:solidFill>
                  <a:srgbClr val="0000FF"/>
                </a:solidFill>
                <a:effectLst/>
                <a:latin typeface="Consolas" panose="020B0609020204030204" pitchFamily="49" charset="0"/>
              </a:rPr>
              <a:t>True</a:t>
            </a:r>
            <a:endParaRPr lang="en-US" b="0" dirty="0">
              <a:solidFill>
                <a:srgbClr val="3B3B3B"/>
              </a:solidFill>
              <a:effectLst/>
              <a:latin typeface="Consolas" panose="020B0609020204030204" pitchFamily="49" charset="0"/>
            </a:endParaRPr>
          </a:p>
        </p:txBody>
      </p:sp>
      <p:sp>
        <p:nvSpPr>
          <p:cNvPr id="17" name="文本框 16">
            <a:extLst>
              <a:ext uri="{FF2B5EF4-FFF2-40B4-BE49-F238E27FC236}">
                <a16:creationId xmlns:a16="http://schemas.microsoft.com/office/drawing/2014/main" id="{4C2D6277-BA63-4D41-9754-760550C5D8C3}"/>
              </a:ext>
            </a:extLst>
          </p:cNvPr>
          <p:cNvSpPr txBox="1"/>
          <p:nvPr/>
        </p:nvSpPr>
        <p:spPr>
          <a:xfrm>
            <a:off x="8175980" y="5401259"/>
            <a:ext cx="3585733" cy="1200329"/>
          </a:xfrm>
          <a:prstGeom prst="rect">
            <a:avLst/>
          </a:prstGeom>
          <a:noFill/>
          <a:ln>
            <a:solidFill>
              <a:schemeClr val="tx1"/>
            </a:solidFill>
          </a:ln>
        </p:spPr>
        <p:txBody>
          <a:bodyPr wrap="square">
            <a:spAutoFit/>
          </a:bodyPr>
          <a:lstStyle/>
          <a:p>
            <a:r>
              <a:rPr lang="en-US" b="0" dirty="0">
                <a:solidFill>
                  <a:srgbClr val="0000FF"/>
                </a:solidFill>
                <a:effectLst/>
                <a:highlight>
                  <a:srgbClr val="FF9966"/>
                </a:highlight>
                <a:latin typeface="Consolas" panose="020B0609020204030204" pitchFamily="49" charset="0"/>
              </a:rPr>
              <a:t>def</a:t>
            </a:r>
            <a:r>
              <a:rPr lang="en-US" b="0" dirty="0">
                <a:solidFill>
                  <a:srgbClr val="3B3B3B"/>
                </a:solidFill>
                <a:effectLst/>
                <a:highlight>
                  <a:srgbClr val="FF9966"/>
                </a:highlight>
                <a:latin typeface="Consolas" panose="020B0609020204030204" pitchFamily="49" charset="0"/>
              </a:rPr>
              <a:t> </a:t>
            </a:r>
            <a:r>
              <a:rPr lang="en-US" b="0" dirty="0">
                <a:solidFill>
                  <a:srgbClr val="795E26"/>
                </a:solidFill>
                <a:effectLst/>
                <a:highlight>
                  <a:srgbClr val="FF9966"/>
                </a:highlight>
                <a:latin typeface="Consolas" panose="020B0609020204030204" pitchFamily="49" charset="0"/>
              </a:rPr>
              <a:t>mock</a:t>
            </a:r>
            <a:r>
              <a:rPr lang="en-US" b="0" dirty="0">
                <a:solidFill>
                  <a:srgbClr val="3B3B3B"/>
                </a:solidFill>
                <a:effectLst/>
                <a:latin typeface="Consolas" panose="020B0609020204030204" pitchFamily="49" charset="0"/>
              </a:rPr>
              <a:t>(</a:t>
            </a:r>
            <a:r>
              <a:rPr lang="en-US" b="0" dirty="0">
                <a:solidFill>
                  <a:srgbClr val="001080"/>
                </a:solidFill>
                <a:effectLst/>
                <a:latin typeface="Consolas" panose="020B0609020204030204" pitchFamily="49" charset="0"/>
              </a:rPr>
              <a:t>x</a:t>
            </a:r>
            <a:r>
              <a:rPr lang="en-US" b="0" dirty="0">
                <a:solidFill>
                  <a:srgbClr val="3B3B3B"/>
                </a:solidFill>
                <a:effectLst/>
                <a:latin typeface="Consolas" panose="020B0609020204030204" pitchFamily="49" charset="0"/>
              </a:rPr>
              <a:t>):</a:t>
            </a:r>
          </a:p>
          <a:p>
            <a:r>
              <a:rPr lang="en-US" b="0" dirty="0">
                <a:solidFill>
                  <a:srgbClr val="3B3B3B"/>
                </a:solidFill>
                <a:effectLst/>
                <a:latin typeface="Consolas" panose="020B0609020204030204" pitchFamily="49" charset="0"/>
              </a:rPr>
              <a:t>  </a:t>
            </a:r>
            <a:r>
              <a:rPr lang="en-US" b="0" dirty="0">
                <a:solidFill>
                  <a:srgbClr val="001080"/>
                </a:solidFill>
                <a:effectLst/>
                <a:latin typeface="Consolas" panose="020B0609020204030204" pitchFamily="49" charset="0"/>
              </a:rPr>
              <a:t>out</a:t>
            </a:r>
            <a:r>
              <a:rPr lang="en-US" b="0" dirty="0">
                <a:solidFill>
                  <a:srgbClr val="3B3B3B"/>
                </a:solidFill>
                <a:effectLst/>
                <a:latin typeface="Consolas" panose="020B0609020204030204" pitchFamily="49" charset="0"/>
              </a:rPr>
              <a:t> </a:t>
            </a:r>
            <a:r>
              <a:rPr lang="en-US" b="0" dirty="0">
                <a:solidFill>
                  <a:srgbClr val="000000"/>
                </a:solidFill>
                <a:effectLst/>
                <a:latin typeface="Consolas" panose="020B0609020204030204" pitchFamily="49" charset="0"/>
              </a:rPr>
              <a:t>=</a:t>
            </a:r>
            <a:r>
              <a:rPr lang="en-US" b="0" dirty="0">
                <a:solidFill>
                  <a:srgbClr val="3B3B3B"/>
                </a:solidFill>
                <a:effectLst/>
                <a:latin typeface="Consolas" panose="020B0609020204030204" pitchFamily="49" charset="0"/>
              </a:rPr>
              <a:t> </a:t>
            </a:r>
            <a:r>
              <a:rPr lang="en-US" b="0" dirty="0" err="1">
                <a:solidFill>
                  <a:srgbClr val="3B3B3B"/>
                </a:solidFill>
                <a:effectLst/>
                <a:latin typeface="Consolas" panose="020B0609020204030204" pitchFamily="49" charset="0"/>
              </a:rPr>
              <a:t>run_graph</a:t>
            </a:r>
            <a:r>
              <a:rPr lang="en-US" b="0" dirty="0">
                <a:solidFill>
                  <a:srgbClr val="3B3B3B"/>
                </a:solidFill>
                <a:effectLst/>
                <a:latin typeface="Consolas" panose="020B0609020204030204" pitchFamily="49" charset="0"/>
              </a:rPr>
              <a:t>(</a:t>
            </a:r>
            <a:r>
              <a:rPr lang="en-US" b="0" dirty="0">
                <a:solidFill>
                  <a:srgbClr val="001080"/>
                </a:solidFill>
                <a:effectLst/>
                <a:latin typeface="Consolas" panose="020B0609020204030204" pitchFamily="49" charset="0"/>
              </a:rPr>
              <a:t>x</a:t>
            </a:r>
            <a:r>
              <a:rPr lang="en-US" b="0" dirty="0">
                <a:solidFill>
                  <a:srgbClr val="3B3B3B"/>
                </a:solidFill>
                <a:effectLst/>
                <a:latin typeface="Consolas" panose="020B0609020204030204" pitchFamily="49" charset="0"/>
              </a:rPr>
              <a:t>)</a:t>
            </a:r>
          </a:p>
          <a:p>
            <a:r>
              <a:rPr lang="en-US" b="0" dirty="0">
                <a:solidFill>
                  <a:srgbClr val="3B3B3B"/>
                </a:solidFill>
                <a:effectLst/>
                <a:latin typeface="Consolas" panose="020B0609020204030204" pitchFamily="49" charset="0"/>
              </a:rPr>
              <a:t>  </a:t>
            </a:r>
            <a:r>
              <a:rPr lang="en-US" b="0" dirty="0">
                <a:solidFill>
                  <a:srgbClr val="0000FF"/>
                </a:solidFill>
                <a:effectLst/>
                <a:latin typeface="Consolas" panose="020B0609020204030204" pitchFamily="49" charset="0"/>
              </a:rPr>
              <a:t>global</a:t>
            </a:r>
            <a:r>
              <a:rPr lang="en-US" b="0" dirty="0">
                <a:solidFill>
                  <a:srgbClr val="3B3B3B"/>
                </a:solidFill>
                <a:effectLst/>
                <a:latin typeface="Consolas" panose="020B0609020204030204" pitchFamily="49" charset="0"/>
              </a:rPr>
              <a:t> </a:t>
            </a:r>
            <a:r>
              <a:rPr lang="en-US" b="0" dirty="0">
                <a:solidFill>
                  <a:srgbClr val="001080"/>
                </a:solidFill>
                <a:effectLst/>
                <a:latin typeface="Consolas" panose="020B0609020204030204" pitchFamily="49" charset="0"/>
              </a:rPr>
              <a:t>z</a:t>
            </a:r>
            <a:r>
              <a:rPr lang="en-US" b="0" dirty="0">
                <a:solidFill>
                  <a:srgbClr val="3B3B3B"/>
                </a:solidFill>
                <a:effectLst/>
                <a:latin typeface="Consolas" panose="020B0609020204030204" pitchFamily="49" charset="0"/>
              </a:rPr>
              <a:t>; </a:t>
            </a:r>
            <a:r>
              <a:rPr lang="en-US" b="0" dirty="0">
                <a:solidFill>
                  <a:srgbClr val="001080"/>
                </a:solidFill>
                <a:effectLst/>
                <a:latin typeface="Consolas" panose="020B0609020204030204" pitchFamily="49" charset="0"/>
              </a:rPr>
              <a:t>z</a:t>
            </a:r>
            <a:r>
              <a:rPr lang="en-US" b="0" dirty="0">
                <a:solidFill>
                  <a:srgbClr val="3B3B3B"/>
                </a:solidFill>
                <a:effectLst/>
                <a:latin typeface="Consolas" panose="020B0609020204030204" pitchFamily="49" charset="0"/>
              </a:rPr>
              <a:t> </a:t>
            </a:r>
            <a:r>
              <a:rPr lang="en-US" b="0" dirty="0">
                <a:solidFill>
                  <a:srgbClr val="000000"/>
                </a:solidFill>
                <a:effectLst/>
                <a:latin typeface="Consolas" panose="020B0609020204030204" pitchFamily="49" charset="0"/>
              </a:rPr>
              <a:t>=</a:t>
            </a:r>
            <a:r>
              <a:rPr lang="en-US" b="0" dirty="0">
                <a:solidFill>
                  <a:srgbClr val="3B3B3B"/>
                </a:solidFill>
                <a:effectLst/>
                <a:latin typeface="Consolas" panose="020B0609020204030204" pitchFamily="49" charset="0"/>
              </a:rPr>
              <a:t> </a:t>
            </a:r>
            <a:r>
              <a:rPr lang="en-US" b="0" dirty="0">
                <a:solidFill>
                  <a:srgbClr val="001080"/>
                </a:solidFill>
                <a:effectLst/>
                <a:latin typeface="Consolas" panose="020B0609020204030204" pitchFamily="49" charset="0"/>
              </a:rPr>
              <a:t>out</a:t>
            </a:r>
            <a:endParaRPr lang="en-US" b="0" dirty="0">
              <a:solidFill>
                <a:srgbClr val="3B3B3B"/>
              </a:solidFill>
              <a:effectLst/>
              <a:latin typeface="Consolas" panose="020B0609020204030204" pitchFamily="49" charset="0"/>
            </a:endParaRPr>
          </a:p>
          <a:p>
            <a:r>
              <a:rPr lang="en-US" b="0" dirty="0">
                <a:solidFill>
                  <a:srgbClr val="3B3B3B"/>
                </a:solidFill>
                <a:effectLst/>
                <a:latin typeface="Consolas" panose="020B0609020204030204" pitchFamily="49" charset="0"/>
              </a:rPr>
              <a:t>  </a:t>
            </a:r>
            <a:r>
              <a:rPr lang="en-US" b="0" dirty="0">
                <a:solidFill>
                  <a:srgbClr val="AF00DB"/>
                </a:solidFill>
                <a:effectLst/>
                <a:latin typeface="Consolas" panose="020B0609020204030204" pitchFamily="49" charset="0"/>
              </a:rPr>
              <a:t>return</a:t>
            </a:r>
            <a:r>
              <a:rPr lang="en-US" b="0" dirty="0">
                <a:solidFill>
                  <a:srgbClr val="3B3B3B"/>
                </a:solidFill>
                <a:effectLst/>
                <a:latin typeface="Consolas" panose="020B0609020204030204" pitchFamily="49" charset="0"/>
              </a:rPr>
              <a:t> </a:t>
            </a:r>
            <a:r>
              <a:rPr lang="en-US" b="0" dirty="0">
                <a:solidFill>
                  <a:srgbClr val="001080"/>
                </a:solidFill>
                <a:effectLst/>
                <a:latin typeface="Consolas" panose="020B0609020204030204" pitchFamily="49" charset="0"/>
              </a:rPr>
              <a:t>out</a:t>
            </a:r>
            <a:endParaRPr lang="en-US" b="0" dirty="0">
              <a:solidFill>
                <a:srgbClr val="3B3B3B"/>
              </a:solidFill>
              <a:effectLst/>
              <a:latin typeface="Consolas" panose="020B0609020204030204" pitchFamily="49" charset="0"/>
            </a:endParaRPr>
          </a:p>
        </p:txBody>
      </p:sp>
      <p:sp>
        <p:nvSpPr>
          <p:cNvPr id="18" name="文本框 17">
            <a:extLst>
              <a:ext uri="{FF2B5EF4-FFF2-40B4-BE49-F238E27FC236}">
                <a16:creationId xmlns:a16="http://schemas.microsoft.com/office/drawing/2014/main" id="{A869FC9D-1C38-4C9F-AFD5-531396A88BF1}"/>
              </a:ext>
            </a:extLst>
          </p:cNvPr>
          <p:cNvSpPr txBox="1"/>
          <p:nvPr/>
        </p:nvSpPr>
        <p:spPr>
          <a:xfrm>
            <a:off x="4001219" y="5612666"/>
            <a:ext cx="1042273" cy="400110"/>
          </a:xfrm>
          <a:prstGeom prst="rect">
            <a:avLst/>
          </a:prstGeom>
          <a:noFill/>
        </p:spPr>
        <p:txBody>
          <a:bodyPr wrap="none" rtlCol="0">
            <a:spAutoFit/>
          </a:bodyPr>
          <a:lstStyle/>
          <a:p>
            <a:r>
              <a:rPr lang="en-US" sz="2000" dirty="0"/>
              <a:t>Compile</a:t>
            </a:r>
          </a:p>
        </p:txBody>
      </p:sp>
      <p:sp>
        <p:nvSpPr>
          <p:cNvPr id="19" name="箭头: 右 18">
            <a:extLst>
              <a:ext uri="{FF2B5EF4-FFF2-40B4-BE49-F238E27FC236}">
                <a16:creationId xmlns:a16="http://schemas.microsoft.com/office/drawing/2014/main" id="{B52724E8-8550-4742-A4B7-836E58A32493}"/>
              </a:ext>
            </a:extLst>
          </p:cNvPr>
          <p:cNvSpPr/>
          <p:nvPr/>
        </p:nvSpPr>
        <p:spPr>
          <a:xfrm>
            <a:off x="4215244" y="4872513"/>
            <a:ext cx="637788" cy="735420"/>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文本框 19">
            <a:extLst>
              <a:ext uri="{FF2B5EF4-FFF2-40B4-BE49-F238E27FC236}">
                <a16:creationId xmlns:a16="http://schemas.microsoft.com/office/drawing/2014/main" id="{822216C3-1943-4B45-A0F9-F7ACA0781804}"/>
              </a:ext>
            </a:extLst>
          </p:cNvPr>
          <p:cNvSpPr txBox="1"/>
          <p:nvPr/>
        </p:nvSpPr>
        <p:spPr>
          <a:xfrm>
            <a:off x="1136839" y="6218478"/>
            <a:ext cx="2029979" cy="400110"/>
          </a:xfrm>
          <a:prstGeom prst="rect">
            <a:avLst/>
          </a:prstGeom>
          <a:noFill/>
        </p:spPr>
        <p:txBody>
          <a:bodyPr wrap="none" rtlCol="0">
            <a:spAutoFit/>
          </a:bodyPr>
          <a:lstStyle/>
          <a:p>
            <a:r>
              <a:rPr lang="en-US" sz="2000" dirty="0"/>
              <a:t>The user program</a:t>
            </a:r>
          </a:p>
        </p:txBody>
      </p:sp>
    </p:spTree>
    <p:extLst>
      <p:ext uri="{BB962C8B-B14F-4D97-AF65-F5344CB8AC3E}">
        <p14:creationId xmlns:p14="http://schemas.microsoft.com/office/powerpoint/2010/main" val="140341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6" grpId="0" animBg="1"/>
      <p:bldP spid="17" grpId="0" animBg="1"/>
      <p:bldP spid="18" grpId="0"/>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83400F-892F-47AC-B2ED-FE71482C96CD}"/>
              </a:ext>
            </a:extLst>
          </p:cNvPr>
          <p:cNvSpPr>
            <a:spLocks noGrp="1"/>
          </p:cNvSpPr>
          <p:nvPr>
            <p:ph type="title"/>
          </p:nvPr>
        </p:nvSpPr>
        <p:spPr/>
        <p:txBody>
          <a:bodyPr/>
          <a:lstStyle/>
          <a:p>
            <a:r>
              <a:rPr lang="en-US" dirty="0"/>
              <a:t>Challenge-3 Dynamic Operator Graph</a:t>
            </a:r>
          </a:p>
        </p:txBody>
      </p:sp>
      <p:sp>
        <p:nvSpPr>
          <p:cNvPr id="3" name="内容占位符 2">
            <a:extLst>
              <a:ext uri="{FF2B5EF4-FFF2-40B4-BE49-F238E27FC236}">
                <a16:creationId xmlns:a16="http://schemas.microsoft.com/office/drawing/2014/main" id="{6DB30322-9F46-4F82-B9F2-6FEE7406047F}"/>
              </a:ext>
            </a:extLst>
          </p:cNvPr>
          <p:cNvSpPr>
            <a:spLocks noGrp="1"/>
          </p:cNvSpPr>
          <p:nvPr>
            <p:ph idx="1"/>
          </p:nvPr>
        </p:nvSpPr>
        <p:spPr/>
        <p:txBody>
          <a:bodyPr/>
          <a:lstStyle/>
          <a:p>
            <a:r>
              <a:rPr lang="en-US" dirty="0"/>
              <a:t>Operator graph </a:t>
            </a:r>
            <a:r>
              <a:rPr lang="en-US" b="1" dirty="0">
                <a:solidFill>
                  <a:srgbClr val="C00000"/>
                </a:solidFill>
              </a:rPr>
              <a:t>may be changed </a:t>
            </a:r>
            <a:r>
              <a:rPr lang="en-US" dirty="0"/>
              <a:t>during execution</a:t>
            </a:r>
          </a:p>
          <a:p>
            <a:pPr lvl="1"/>
            <a:r>
              <a:rPr lang="en-US" dirty="0"/>
              <a:t>E.g., diffusion model uses different LORA adapters to generate image</a:t>
            </a:r>
            <a:r>
              <a:rPr lang="en-US" altLang="zh-CN" dirty="0"/>
              <a:t>s</a:t>
            </a:r>
            <a:r>
              <a:rPr lang="en-US" dirty="0"/>
              <a:t> with different styles</a:t>
            </a:r>
          </a:p>
        </p:txBody>
      </p:sp>
      <p:sp>
        <p:nvSpPr>
          <p:cNvPr id="4" name="灯片编号占位符 3">
            <a:extLst>
              <a:ext uri="{FF2B5EF4-FFF2-40B4-BE49-F238E27FC236}">
                <a16:creationId xmlns:a16="http://schemas.microsoft.com/office/drawing/2014/main" id="{67BE0D02-9032-4DF7-BD90-E7EDB655C7A3}"/>
              </a:ext>
            </a:extLst>
          </p:cNvPr>
          <p:cNvSpPr>
            <a:spLocks noGrp="1"/>
          </p:cNvSpPr>
          <p:nvPr>
            <p:ph type="sldNum" sz="quarter" idx="4"/>
          </p:nvPr>
        </p:nvSpPr>
        <p:spPr>
          <a:xfrm>
            <a:off x="11778342" y="6618588"/>
            <a:ext cx="1066800" cy="206049"/>
          </a:xfrm>
        </p:spPr>
        <p:txBody>
          <a:bodyPr/>
          <a:lstStyle/>
          <a:p>
            <a:fld id="{A20E5029-513D-4C5A-B99E-82F8E1FDD8A9}" type="slidenum">
              <a:rPr lang="en-US" smtClean="0"/>
              <a:t>5</a:t>
            </a:fld>
            <a:endParaRPr lang="en-US"/>
          </a:p>
        </p:txBody>
      </p:sp>
      <p:sp>
        <p:nvSpPr>
          <p:cNvPr id="6" name="文本框 5">
            <a:extLst>
              <a:ext uri="{FF2B5EF4-FFF2-40B4-BE49-F238E27FC236}">
                <a16:creationId xmlns:a16="http://schemas.microsoft.com/office/drawing/2014/main" id="{2415A183-9DD8-41E1-8A38-93ADE89DF7E8}"/>
              </a:ext>
            </a:extLst>
          </p:cNvPr>
          <p:cNvSpPr txBox="1"/>
          <p:nvPr/>
        </p:nvSpPr>
        <p:spPr>
          <a:xfrm>
            <a:off x="853337" y="3005769"/>
            <a:ext cx="4616453" cy="2308324"/>
          </a:xfrm>
          <a:prstGeom prst="rect">
            <a:avLst/>
          </a:prstGeom>
          <a:noFill/>
          <a:ln>
            <a:solidFill>
              <a:schemeClr val="tx1"/>
            </a:solidFill>
          </a:ln>
        </p:spPr>
        <p:txBody>
          <a:bodyPr wrap="square">
            <a:spAutoFit/>
          </a:bodyPr>
          <a:lstStyle/>
          <a:p>
            <a:r>
              <a:rPr lang="en-US" b="0" dirty="0">
                <a:solidFill>
                  <a:srgbClr val="0000FF"/>
                </a:solidFill>
                <a:effectLst/>
                <a:latin typeface="Consolas" panose="020B0609020204030204" pitchFamily="49" charset="0"/>
              </a:rPr>
              <a:t>class</a:t>
            </a:r>
            <a:r>
              <a:rPr lang="en-US" b="0" dirty="0">
                <a:solidFill>
                  <a:srgbClr val="3B3B3B"/>
                </a:solidFill>
                <a:effectLst/>
                <a:latin typeface="Consolas" panose="020B0609020204030204" pitchFamily="49" charset="0"/>
              </a:rPr>
              <a:t> </a:t>
            </a:r>
            <a:r>
              <a:rPr lang="en-US" b="0" dirty="0">
                <a:solidFill>
                  <a:srgbClr val="267F99"/>
                </a:solidFill>
                <a:effectLst/>
                <a:latin typeface="Consolas" panose="020B0609020204030204" pitchFamily="49" charset="0"/>
              </a:rPr>
              <a:t>Diffusion</a:t>
            </a:r>
            <a:r>
              <a:rPr lang="en-US" b="0" dirty="0">
                <a:solidFill>
                  <a:srgbClr val="3B3B3B"/>
                </a:solidFill>
                <a:effectLst/>
                <a:latin typeface="Consolas" panose="020B0609020204030204" pitchFamily="49" charset="0"/>
              </a:rPr>
              <a:t>(</a:t>
            </a:r>
            <a:r>
              <a:rPr lang="en-US" b="0" dirty="0" err="1">
                <a:solidFill>
                  <a:srgbClr val="267F99"/>
                </a:solidFill>
                <a:effectLst/>
                <a:latin typeface="Consolas" panose="020B0609020204030204" pitchFamily="49" charset="0"/>
              </a:rPr>
              <a:t>nn</a:t>
            </a:r>
            <a:r>
              <a:rPr lang="en-US" b="0" dirty="0" err="1">
                <a:solidFill>
                  <a:srgbClr val="3B3B3B"/>
                </a:solidFill>
                <a:effectLst/>
                <a:latin typeface="Consolas" panose="020B0609020204030204" pitchFamily="49" charset="0"/>
              </a:rPr>
              <a:t>.</a:t>
            </a:r>
            <a:r>
              <a:rPr lang="en-US" b="0" dirty="0" err="1">
                <a:solidFill>
                  <a:srgbClr val="267F99"/>
                </a:solidFill>
                <a:effectLst/>
                <a:latin typeface="Consolas" panose="020B0609020204030204" pitchFamily="49" charset="0"/>
              </a:rPr>
              <a:t>Module</a:t>
            </a:r>
            <a:r>
              <a:rPr lang="en-US" b="0" dirty="0">
                <a:solidFill>
                  <a:srgbClr val="3B3B3B"/>
                </a:solidFill>
                <a:effectLst/>
                <a:latin typeface="Consolas" panose="020B0609020204030204" pitchFamily="49" charset="0"/>
              </a:rPr>
              <a:t>):</a:t>
            </a:r>
          </a:p>
          <a:p>
            <a:r>
              <a:rPr lang="en-US" b="0" dirty="0">
                <a:solidFill>
                  <a:srgbClr val="3B3B3B"/>
                </a:solidFill>
                <a:effectLst/>
                <a:latin typeface="Consolas" panose="020B0609020204030204" pitchFamily="49" charset="0"/>
              </a:rPr>
              <a:t>    </a:t>
            </a:r>
            <a:r>
              <a:rPr lang="en-US" b="0" dirty="0">
                <a:solidFill>
                  <a:srgbClr val="0000FF"/>
                </a:solidFill>
                <a:effectLst/>
                <a:latin typeface="Consolas" panose="020B0609020204030204" pitchFamily="49" charset="0"/>
              </a:rPr>
              <a:t>def</a:t>
            </a:r>
            <a:r>
              <a:rPr lang="en-US" b="0" dirty="0">
                <a:solidFill>
                  <a:srgbClr val="3B3B3B"/>
                </a:solidFill>
                <a:effectLst/>
                <a:latin typeface="Consolas" panose="020B0609020204030204" pitchFamily="49" charset="0"/>
              </a:rPr>
              <a:t> </a:t>
            </a:r>
            <a:r>
              <a:rPr lang="en-US" b="0" dirty="0">
                <a:solidFill>
                  <a:srgbClr val="795E26"/>
                </a:solidFill>
                <a:effectLst/>
                <a:latin typeface="Consolas" panose="020B0609020204030204" pitchFamily="49" charset="0"/>
              </a:rPr>
              <a:t>__</a:t>
            </a:r>
            <a:r>
              <a:rPr lang="en-US" b="0" dirty="0" err="1">
                <a:solidFill>
                  <a:srgbClr val="795E26"/>
                </a:solidFill>
                <a:effectLst/>
                <a:latin typeface="Consolas" panose="020B0609020204030204" pitchFamily="49" charset="0"/>
              </a:rPr>
              <a:t>init</a:t>
            </a:r>
            <a:r>
              <a:rPr lang="en-US" b="0" dirty="0">
                <a:solidFill>
                  <a:srgbClr val="795E26"/>
                </a:solidFill>
                <a:effectLst/>
                <a:latin typeface="Consolas" panose="020B0609020204030204" pitchFamily="49" charset="0"/>
              </a:rPr>
              <a:t>__</a:t>
            </a:r>
            <a:r>
              <a:rPr lang="en-US" b="0" dirty="0">
                <a:solidFill>
                  <a:srgbClr val="3B3B3B"/>
                </a:solidFill>
                <a:effectLst/>
                <a:latin typeface="Consolas" panose="020B0609020204030204" pitchFamily="49" charset="0"/>
              </a:rPr>
              <a:t>(</a:t>
            </a:r>
            <a:r>
              <a:rPr lang="en-US" b="0" dirty="0">
                <a:solidFill>
                  <a:srgbClr val="001080"/>
                </a:solidFill>
                <a:effectLst/>
                <a:latin typeface="Consolas" panose="020B0609020204030204" pitchFamily="49" charset="0"/>
              </a:rPr>
              <a:t>self</a:t>
            </a:r>
            <a:r>
              <a:rPr lang="en-US" b="0" dirty="0">
                <a:solidFill>
                  <a:srgbClr val="3B3B3B"/>
                </a:solidFill>
                <a:effectLst/>
                <a:latin typeface="Consolas" panose="020B0609020204030204" pitchFamily="49" charset="0"/>
              </a:rPr>
              <a:t>, ...):</a:t>
            </a:r>
          </a:p>
          <a:p>
            <a:r>
              <a:rPr lang="en-US" b="0" dirty="0">
                <a:solidFill>
                  <a:srgbClr val="3B3B3B"/>
                </a:solidFill>
                <a:effectLst/>
                <a:latin typeface="Consolas" panose="020B0609020204030204" pitchFamily="49" charset="0"/>
              </a:rPr>
              <a:t>        ...</a:t>
            </a:r>
          </a:p>
          <a:p>
            <a:r>
              <a:rPr lang="en-US" b="0" dirty="0">
                <a:solidFill>
                  <a:srgbClr val="3B3B3B"/>
                </a:solidFill>
                <a:effectLst/>
                <a:latin typeface="Consolas" panose="020B0609020204030204" pitchFamily="49" charset="0"/>
              </a:rPr>
              <a:t>        </a:t>
            </a:r>
          </a:p>
          <a:p>
            <a:r>
              <a:rPr lang="en-US" b="0" dirty="0">
                <a:solidFill>
                  <a:srgbClr val="3B3B3B"/>
                </a:solidFill>
                <a:effectLst/>
                <a:latin typeface="Consolas" panose="020B0609020204030204" pitchFamily="49" charset="0"/>
              </a:rPr>
              <a:t>    </a:t>
            </a:r>
            <a:r>
              <a:rPr lang="en-US" b="0" dirty="0">
                <a:solidFill>
                  <a:srgbClr val="0000FF"/>
                </a:solidFill>
                <a:effectLst/>
                <a:latin typeface="Consolas" panose="020B0609020204030204" pitchFamily="49" charset="0"/>
              </a:rPr>
              <a:t>def</a:t>
            </a:r>
            <a:r>
              <a:rPr lang="en-US" b="0" dirty="0">
                <a:solidFill>
                  <a:srgbClr val="3B3B3B"/>
                </a:solidFill>
                <a:effectLst/>
                <a:latin typeface="Consolas" panose="020B0609020204030204" pitchFamily="49" charset="0"/>
              </a:rPr>
              <a:t> </a:t>
            </a:r>
            <a:r>
              <a:rPr lang="en-US" b="0" dirty="0">
                <a:solidFill>
                  <a:srgbClr val="795E26"/>
                </a:solidFill>
                <a:effectLst/>
                <a:latin typeface="Consolas" panose="020B0609020204030204" pitchFamily="49" charset="0"/>
              </a:rPr>
              <a:t>forward</a:t>
            </a:r>
            <a:r>
              <a:rPr lang="en-US" b="0" dirty="0">
                <a:solidFill>
                  <a:srgbClr val="3B3B3B"/>
                </a:solidFill>
                <a:effectLst/>
                <a:latin typeface="Consolas" panose="020B0609020204030204" pitchFamily="49" charset="0"/>
              </a:rPr>
              <a:t>(</a:t>
            </a:r>
            <a:r>
              <a:rPr lang="en-US" b="0" dirty="0">
                <a:solidFill>
                  <a:srgbClr val="001080"/>
                </a:solidFill>
                <a:effectLst/>
                <a:latin typeface="Consolas" panose="020B0609020204030204" pitchFamily="49" charset="0"/>
              </a:rPr>
              <a:t>self</a:t>
            </a:r>
            <a:r>
              <a:rPr lang="en-US" b="0" dirty="0">
                <a:solidFill>
                  <a:srgbClr val="3B3B3B"/>
                </a:solidFill>
                <a:effectLst/>
                <a:latin typeface="Consolas" panose="020B0609020204030204" pitchFamily="49" charset="0"/>
              </a:rPr>
              <a:t>, </a:t>
            </a:r>
            <a:r>
              <a:rPr lang="en-US" b="0" dirty="0">
                <a:solidFill>
                  <a:srgbClr val="001080"/>
                </a:solidFill>
                <a:effectLst/>
                <a:latin typeface="Consolas" panose="020B0609020204030204" pitchFamily="49" charset="0"/>
              </a:rPr>
              <a:t>x</a:t>
            </a:r>
            <a:r>
              <a:rPr lang="en-US" b="0" dirty="0">
                <a:solidFill>
                  <a:srgbClr val="3B3B3B"/>
                </a:solidFill>
                <a:effectLst/>
                <a:latin typeface="Consolas" panose="020B0609020204030204" pitchFamily="49" charset="0"/>
              </a:rPr>
              <a:t>, </a:t>
            </a:r>
            <a:r>
              <a:rPr lang="en-US" b="0" dirty="0">
                <a:solidFill>
                  <a:srgbClr val="001080"/>
                </a:solidFill>
                <a:effectLst/>
                <a:latin typeface="Consolas" panose="020B0609020204030204" pitchFamily="49" charset="0"/>
              </a:rPr>
              <a:t>lora</a:t>
            </a:r>
            <a:r>
              <a:rPr lang="en-US" b="0" dirty="0">
                <a:solidFill>
                  <a:srgbClr val="3B3B3B"/>
                </a:solidFill>
                <a:effectLst/>
                <a:latin typeface="Consolas" panose="020B0609020204030204" pitchFamily="49" charset="0"/>
              </a:rPr>
              <a:t>):</a:t>
            </a:r>
          </a:p>
          <a:p>
            <a:r>
              <a:rPr lang="en-US" b="0" dirty="0">
                <a:solidFill>
                  <a:srgbClr val="3B3B3B"/>
                </a:solidFill>
                <a:effectLst/>
                <a:latin typeface="Consolas" panose="020B0609020204030204" pitchFamily="49" charset="0"/>
              </a:rPr>
              <a:t>        </a:t>
            </a:r>
            <a:r>
              <a:rPr lang="en-US" b="0" dirty="0">
                <a:solidFill>
                  <a:srgbClr val="AF00DB"/>
                </a:solidFill>
                <a:effectLst/>
                <a:latin typeface="Consolas" panose="020B0609020204030204" pitchFamily="49" charset="0"/>
              </a:rPr>
              <a:t>for</a:t>
            </a:r>
            <a:r>
              <a:rPr lang="en-US" b="0" dirty="0">
                <a:solidFill>
                  <a:srgbClr val="3B3B3B"/>
                </a:solidFill>
                <a:effectLst/>
                <a:latin typeface="Consolas" panose="020B0609020204030204" pitchFamily="49" charset="0"/>
              </a:rPr>
              <a:t> </a:t>
            </a:r>
            <a:r>
              <a:rPr lang="en-US" b="0" dirty="0">
                <a:solidFill>
                  <a:srgbClr val="001080"/>
                </a:solidFill>
                <a:effectLst/>
                <a:latin typeface="Consolas" panose="020B0609020204030204" pitchFamily="49" charset="0"/>
              </a:rPr>
              <a:t>layer</a:t>
            </a:r>
            <a:r>
              <a:rPr lang="en-US" b="0" dirty="0">
                <a:solidFill>
                  <a:srgbClr val="3B3B3B"/>
                </a:solidFill>
                <a:effectLst/>
                <a:latin typeface="Consolas" panose="020B0609020204030204" pitchFamily="49" charset="0"/>
              </a:rPr>
              <a:t> </a:t>
            </a:r>
            <a:r>
              <a:rPr lang="en-US" b="0" dirty="0">
                <a:solidFill>
                  <a:srgbClr val="AF00DB"/>
                </a:solidFill>
                <a:effectLst/>
                <a:latin typeface="Consolas" panose="020B0609020204030204" pitchFamily="49" charset="0"/>
              </a:rPr>
              <a:t>in</a:t>
            </a:r>
            <a:r>
              <a:rPr lang="en-US" b="0" dirty="0">
                <a:solidFill>
                  <a:srgbClr val="3B3B3B"/>
                </a:solidFill>
                <a:effectLst/>
                <a:latin typeface="Consolas" panose="020B0609020204030204" pitchFamily="49" charset="0"/>
              </a:rPr>
              <a:t> </a:t>
            </a:r>
            <a:r>
              <a:rPr lang="en-US" b="0" dirty="0" err="1">
                <a:solidFill>
                  <a:srgbClr val="001080"/>
                </a:solidFill>
                <a:effectLst/>
                <a:latin typeface="Consolas" panose="020B0609020204030204" pitchFamily="49" charset="0"/>
              </a:rPr>
              <a:t>self</a:t>
            </a:r>
            <a:r>
              <a:rPr lang="en-US" b="0" dirty="0" err="1">
                <a:solidFill>
                  <a:srgbClr val="3B3B3B"/>
                </a:solidFill>
                <a:effectLst/>
                <a:latin typeface="Consolas" panose="020B0609020204030204" pitchFamily="49" charset="0"/>
              </a:rPr>
              <a:t>.layers</a:t>
            </a:r>
            <a:r>
              <a:rPr lang="en-US" b="0" dirty="0">
                <a:solidFill>
                  <a:srgbClr val="3B3B3B"/>
                </a:solidFill>
                <a:effectLst/>
                <a:latin typeface="Consolas" panose="020B0609020204030204" pitchFamily="49" charset="0"/>
              </a:rPr>
              <a:t>:</a:t>
            </a:r>
          </a:p>
          <a:p>
            <a:r>
              <a:rPr lang="en-US" b="0" dirty="0">
                <a:solidFill>
                  <a:srgbClr val="3B3B3B"/>
                </a:solidFill>
                <a:effectLst/>
                <a:latin typeface="Consolas" panose="020B0609020204030204" pitchFamily="49" charset="0"/>
              </a:rPr>
              <a:t>            </a:t>
            </a:r>
            <a:r>
              <a:rPr lang="en-US" b="0" dirty="0">
                <a:solidFill>
                  <a:srgbClr val="001080"/>
                </a:solidFill>
                <a:effectLst/>
                <a:latin typeface="Consolas" panose="020B0609020204030204" pitchFamily="49" charset="0"/>
              </a:rPr>
              <a:t>x</a:t>
            </a:r>
            <a:r>
              <a:rPr lang="en-US" b="0" dirty="0">
                <a:solidFill>
                  <a:srgbClr val="3B3B3B"/>
                </a:solidFill>
                <a:effectLst/>
                <a:latin typeface="Consolas" panose="020B0609020204030204" pitchFamily="49" charset="0"/>
              </a:rPr>
              <a:t> </a:t>
            </a:r>
            <a:r>
              <a:rPr lang="en-US" b="0" dirty="0">
                <a:solidFill>
                  <a:srgbClr val="000000"/>
                </a:solidFill>
                <a:effectLst/>
                <a:latin typeface="Consolas" panose="020B0609020204030204" pitchFamily="49" charset="0"/>
              </a:rPr>
              <a:t>=</a:t>
            </a:r>
            <a:r>
              <a:rPr lang="en-US" b="0" dirty="0">
                <a:solidFill>
                  <a:srgbClr val="3B3B3B"/>
                </a:solidFill>
                <a:effectLst/>
                <a:latin typeface="Consolas" panose="020B0609020204030204" pitchFamily="49" charset="0"/>
              </a:rPr>
              <a:t> </a:t>
            </a:r>
            <a:r>
              <a:rPr lang="en-US" b="0" dirty="0">
                <a:solidFill>
                  <a:srgbClr val="001080"/>
                </a:solidFill>
                <a:effectLst/>
                <a:latin typeface="Consolas" panose="020B0609020204030204" pitchFamily="49" charset="0"/>
              </a:rPr>
              <a:t>layer</a:t>
            </a:r>
            <a:r>
              <a:rPr lang="en-US" b="0" dirty="0">
                <a:solidFill>
                  <a:srgbClr val="3B3B3B"/>
                </a:solidFill>
                <a:effectLst/>
                <a:latin typeface="Consolas" panose="020B0609020204030204" pitchFamily="49" charset="0"/>
              </a:rPr>
              <a:t>(</a:t>
            </a:r>
            <a:r>
              <a:rPr lang="en-US" b="0" dirty="0">
                <a:solidFill>
                  <a:srgbClr val="001080"/>
                </a:solidFill>
                <a:effectLst/>
                <a:latin typeface="Consolas" panose="020B0609020204030204" pitchFamily="49" charset="0"/>
              </a:rPr>
              <a:t>x</a:t>
            </a:r>
            <a:r>
              <a:rPr lang="en-US" b="0" dirty="0">
                <a:solidFill>
                  <a:srgbClr val="3B3B3B"/>
                </a:solidFill>
                <a:effectLst/>
                <a:latin typeface="Consolas" panose="020B0609020204030204" pitchFamily="49" charset="0"/>
              </a:rPr>
              <a:t>) + </a:t>
            </a:r>
            <a:r>
              <a:rPr lang="en-US" b="0" dirty="0">
                <a:solidFill>
                  <a:srgbClr val="001080"/>
                </a:solidFill>
                <a:effectLst/>
                <a:highlight>
                  <a:srgbClr val="FFFF00"/>
                </a:highlight>
                <a:latin typeface="Consolas" panose="020B0609020204030204" pitchFamily="49" charset="0"/>
              </a:rPr>
              <a:t>lora</a:t>
            </a:r>
            <a:r>
              <a:rPr lang="en-US" b="0" dirty="0">
                <a:solidFill>
                  <a:srgbClr val="3B3B3B"/>
                </a:solidFill>
                <a:effectLst/>
                <a:highlight>
                  <a:srgbClr val="FFFF00"/>
                </a:highlight>
                <a:latin typeface="Consolas" panose="020B0609020204030204" pitchFamily="49" charset="0"/>
              </a:rPr>
              <a:t>(</a:t>
            </a:r>
            <a:r>
              <a:rPr lang="en-US" b="0" dirty="0">
                <a:solidFill>
                  <a:srgbClr val="001080"/>
                </a:solidFill>
                <a:effectLst/>
                <a:highlight>
                  <a:srgbClr val="FFFF00"/>
                </a:highlight>
                <a:latin typeface="Consolas" panose="020B0609020204030204" pitchFamily="49" charset="0"/>
              </a:rPr>
              <a:t>x</a:t>
            </a:r>
            <a:r>
              <a:rPr lang="en-US" b="0" dirty="0">
                <a:solidFill>
                  <a:srgbClr val="3B3B3B"/>
                </a:solidFill>
                <a:effectLst/>
                <a:highlight>
                  <a:srgbClr val="FFFF00"/>
                </a:highlight>
                <a:latin typeface="Consolas" panose="020B0609020204030204" pitchFamily="49" charset="0"/>
              </a:rPr>
              <a:t>)</a:t>
            </a:r>
          </a:p>
          <a:p>
            <a:r>
              <a:rPr lang="en-US" b="0" dirty="0">
                <a:solidFill>
                  <a:srgbClr val="3B3B3B"/>
                </a:solidFill>
                <a:effectLst/>
                <a:latin typeface="Consolas" panose="020B0609020204030204" pitchFamily="49" charset="0"/>
              </a:rPr>
              <a:t>        </a:t>
            </a:r>
            <a:r>
              <a:rPr lang="en-US" b="0" dirty="0">
                <a:solidFill>
                  <a:srgbClr val="AF00DB"/>
                </a:solidFill>
                <a:effectLst/>
                <a:latin typeface="Consolas" panose="020B0609020204030204" pitchFamily="49" charset="0"/>
              </a:rPr>
              <a:t>return</a:t>
            </a:r>
            <a:r>
              <a:rPr lang="en-US" b="0" dirty="0">
                <a:solidFill>
                  <a:srgbClr val="3B3B3B"/>
                </a:solidFill>
                <a:effectLst/>
                <a:latin typeface="Consolas" panose="020B0609020204030204" pitchFamily="49" charset="0"/>
              </a:rPr>
              <a:t> </a:t>
            </a:r>
            <a:r>
              <a:rPr lang="en-US" b="0" dirty="0">
                <a:solidFill>
                  <a:srgbClr val="001080"/>
                </a:solidFill>
                <a:effectLst/>
                <a:latin typeface="Consolas" panose="020B0609020204030204" pitchFamily="49" charset="0"/>
              </a:rPr>
              <a:t>x</a:t>
            </a:r>
            <a:endParaRPr lang="en-US" b="0" dirty="0">
              <a:solidFill>
                <a:srgbClr val="3B3B3B"/>
              </a:solidFill>
              <a:effectLst/>
              <a:latin typeface="Consolas" panose="020B0609020204030204" pitchFamily="49" charset="0"/>
            </a:endParaRPr>
          </a:p>
        </p:txBody>
      </p:sp>
      <p:grpSp>
        <p:nvGrpSpPr>
          <p:cNvPr id="152" name="组合 151">
            <a:extLst>
              <a:ext uri="{FF2B5EF4-FFF2-40B4-BE49-F238E27FC236}">
                <a16:creationId xmlns:a16="http://schemas.microsoft.com/office/drawing/2014/main" id="{F5B1F104-0A22-4275-ADB9-9977873722F6}"/>
              </a:ext>
            </a:extLst>
          </p:cNvPr>
          <p:cNvGrpSpPr/>
          <p:nvPr/>
        </p:nvGrpSpPr>
        <p:grpSpPr>
          <a:xfrm>
            <a:off x="6178544" y="2632581"/>
            <a:ext cx="5092712" cy="457200"/>
            <a:chOff x="6178544" y="2777361"/>
            <a:chExt cx="5092712" cy="457200"/>
          </a:xfrm>
        </p:grpSpPr>
        <p:sp>
          <p:nvSpPr>
            <p:cNvPr id="52" name="椭圆 51">
              <a:extLst>
                <a:ext uri="{FF2B5EF4-FFF2-40B4-BE49-F238E27FC236}">
                  <a16:creationId xmlns:a16="http://schemas.microsoft.com/office/drawing/2014/main" id="{CAFB2332-8EB3-44E0-AA81-6F83132349CB}"/>
                </a:ext>
              </a:extLst>
            </p:cNvPr>
            <p:cNvSpPr/>
            <p:nvPr/>
          </p:nvSpPr>
          <p:spPr>
            <a:xfrm>
              <a:off x="6654799" y="2777361"/>
              <a:ext cx="838200" cy="45720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dirty="0">
                  <a:solidFill>
                    <a:schemeClr val="tx1"/>
                  </a:solidFill>
                </a:rPr>
                <a:t>layer1</a:t>
              </a:r>
              <a:endParaRPr lang="en-US" dirty="0">
                <a:solidFill>
                  <a:schemeClr val="tx1"/>
                </a:solidFill>
              </a:endParaRPr>
            </a:p>
          </p:txBody>
        </p:sp>
        <p:sp>
          <p:nvSpPr>
            <p:cNvPr id="53" name="椭圆 52">
              <a:extLst>
                <a:ext uri="{FF2B5EF4-FFF2-40B4-BE49-F238E27FC236}">
                  <a16:creationId xmlns:a16="http://schemas.microsoft.com/office/drawing/2014/main" id="{F34BFE0A-880C-44B3-915C-29ADF6740964}"/>
                </a:ext>
              </a:extLst>
            </p:cNvPr>
            <p:cNvSpPr/>
            <p:nvPr/>
          </p:nvSpPr>
          <p:spPr>
            <a:xfrm>
              <a:off x="8305800" y="2777361"/>
              <a:ext cx="838200" cy="45720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dirty="0">
                  <a:solidFill>
                    <a:schemeClr val="tx1"/>
                  </a:solidFill>
                </a:rPr>
                <a:t>layer2</a:t>
              </a:r>
              <a:endParaRPr lang="en-US" dirty="0">
                <a:solidFill>
                  <a:schemeClr val="tx1"/>
                </a:solidFill>
              </a:endParaRPr>
            </a:p>
          </p:txBody>
        </p:sp>
        <p:sp>
          <p:nvSpPr>
            <p:cNvPr id="54" name="椭圆 53">
              <a:extLst>
                <a:ext uri="{FF2B5EF4-FFF2-40B4-BE49-F238E27FC236}">
                  <a16:creationId xmlns:a16="http://schemas.microsoft.com/office/drawing/2014/main" id="{1AB9C4B6-6D4E-410E-BAE0-CCD4E97E138A}"/>
                </a:ext>
              </a:extLst>
            </p:cNvPr>
            <p:cNvSpPr/>
            <p:nvPr/>
          </p:nvSpPr>
          <p:spPr>
            <a:xfrm>
              <a:off x="9956801" y="2777361"/>
              <a:ext cx="838200" cy="45720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dirty="0">
                  <a:solidFill>
                    <a:schemeClr val="tx1"/>
                  </a:solidFill>
                </a:rPr>
                <a:t>layer3</a:t>
              </a:r>
              <a:endParaRPr lang="en-US" dirty="0">
                <a:solidFill>
                  <a:schemeClr val="tx1"/>
                </a:solidFill>
              </a:endParaRPr>
            </a:p>
          </p:txBody>
        </p:sp>
        <p:cxnSp>
          <p:nvCxnSpPr>
            <p:cNvPr id="57" name="直接箭头连接符 56">
              <a:extLst>
                <a:ext uri="{FF2B5EF4-FFF2-40B4-BE49-F238E27FC236}">
                  <a16:creationId xmlns:a16="http://schemas.microsoft.com/office/drawing/2014/main" id="{059EC572-408D-4EA0-B5DB-410C8823E90D}"/>
                </a:ext>
              </a:extLst>
            </p:cNvPr>
            <p:cNvCxnSpPr>
              <a:cxnSpLocks/>
              <a:endCxn id="52" idx="2"/>
            </p:cNvCxnSpPr>
            <p:nvPr/>
          </p:nvCxnSpPr>
          <p:spPr>
            <a:xfrm>
              <a:off x="6178544" y="3005961"/>
              <a:ext cx="476255"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直接箭头连接符 57">
              <a:extLst>
                <a:ext uri="{FF2B5EF4-FFF2-40B4-BE49-F238E27FC236}">
                  <a16:creationId xmlns:a16="http://schemas.microsoft.com/office/drawing/2014/main" id="{7E2A3513-0315-472E-99AD-D08549A410FB}"/>
                </a:ext>
              </a:extLst>
            </p:cNvPr>
            <p:cNvCxnSpPr>
              <a:cxnSpLocks/>
              <a:stCxn id="54" idx="6"/>
            </p:cNvCxnSpPr>
            <p:nvPr/>
          </p:nvCxnSpPr>
          <p:spPr>
            <a:xfrm>
              <a:off x="10795001" y="3005961"/>
              <a:ext cx="476255"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直接箭头连接符 58">
              <a:extLst>
                <a:ext uri="{FF2B5EF4-FFF2-40B4-BE49-F238E27FC236}">
                  <a16:creationId xmlns:a16="http://schemas.microsoft.com/office/drawing/2014/main" id="{6D8FFFF7-1FCF-4FCD-A56A-5E3977F1D161}"/>
                </a:ext>
              </a:extLst>
            </p:cNvPr>
            <p:cNvCxnSpPr>
              <a:cxnSpLocks/>
              <a:stCxn id="52" idx="6"/>
              <a:endCxn id="53" idx="2"/>
            </p:cNvCxnSpPr>
            <p:nvPr/>
          </p:nvCxnSpPr>
          <p:spPr>
            <a:xfrm>
              <a:off x="7492999" y="3005961"/>
              <a:ext cx="812801"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直接箭头连接符 60">
              <a:extLst>
                <a:ext uri="{FF2B5EF4-FFF2-40B4-BE49-F238E27FC236}">
                  <a16:creationId xmlns:a16="http://schemas.microsoft.com/office/drawing/2014/main" id="{0D686451-38DD-415D-8554-E32233D177FC}"/>
                </a:ext>
              </a:extLst>
            </p:cNvPr>
            <p:cNvCxnSpPr>
              <a:cxnSpLocks/>
              <a:stCxn id="53" idx="6"/>
              <a:endCxn id="54" idx="2"/>
            </p:cNvCxnSpPr>
            <p:nvPr/>
          </p:nvCxnSpPr>
          <p:spPr>
            <a:xfrm>
              <a:off x="9144000" y="3005961"/>
              <a:ext cx="812801"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65" name="文本框 64">
            <a:extLst>
              <a:ext uri="{FF2B5EF4-FFF2-40B4-BE49-F238E27FC236}">
                <a16:creationId xmlns:a16="http://schemas.microsoft.com/office/drawing/2014/main" id="{522D8909-B45E-456B-B1FD-50008F7C8FAC}"/>
              </a:ext>
            </a:extLst>
          </p:cNvPr>
          <p:cNvSpPr txBox="1"/>
          <p:nvPr/>
        </p:nvSpPr>
        <p:spPr>
          <a:xfrm>
            <a:off x="1627978" y="5904673"/>
            <a:ext cx="2396810" cy="461665"/>
          </a:xfrm>
          <a:prstGeom prst="rect">
            <a:avLst/>
          </a:prstGeom>
          <a:noFill/>
        </p:spPr>
        <p:txBody>
          <a:bodyPr wrap="none" rtlCol="0">
            <a:spAutoFit/>
          </a:bodyPr>
          <a:lstStyle/>
          <a:p>
            <a:r>
              <a:rPr lang="en-US" altLang="zh-CN" sz="2400" dirty="0"/>
              <a:t>The user program</a:t>
            </a:r>
            <a:endParaRPr lang="en-US" sz="2400" dirty="0"/>
          </a:p>
        </p:txBody>
      </p:sp>
      <p:sp>
        <p:nvSpPr>
          <p:cNvPr id="66" name="文本框 65">
            <a:extLst>
              <a:ext uri="{FF2B5EF4-FFF2-40B4-BE49-F238E27FC236}">
                <a16:creationId xmlns:a16="http://schemas.microsoft.com/office/drawing/2014/main" id="{408791EA-615D-4889-9C8A-D4B3624E71CC}"/>
              </a:ext>
            </a:extLst>
          </p:cNvPr>
          <p:cNvSpPr txBox="1"/>
          <p:nvPr/>
        </p:nvSpPr>
        <p:spPr>
          <a:xfrm>
            <a:off x="6775445" y="5904673"/>
            <a:ext cx="3441711" cy="461665"/>
          </a:xfrm>
          <a:prstGeom prst="rect">
            <a:avLst/>
          </a:prstGeom>
          <a:noFill/>
        </p:spPr>
        <p:txBody>
          <a:bodyPr wrap="none" rtlCol="0">
            <a:spAutoFit/>
          </a:bodyPr>
          <a:lstStyle/>
          <a:p>
            <a:r>
              <a:rPr lang="en-US" altLang="zh-CN" sz="2400" dirty="0"/>
              <a:t>Potential operator graphs</a:t>
            </a:r>
            <a:endParaRPr lang="en-US" sz="2400" dirty="0"/>
          </a:p>
        </p:txBody>
      </p:sp>
      <p:grpSp>
        <p:nvGrpSpPr>
          <p:cNvPr id="153" name="组合 152">
            <a:extLst>
              <a:ext uri="{FF2B5EF4-FFF2-40B4-BE49-F238E27FC236}">
                <a16:creationId xmlns:a16="http://schemas.microsoft.com/office/drawing/2014/main" id="{FBCA73B1-F13E-46EC-8017-CA4B85535CCD}"/>
              </a:ext>
            </a:extLst>
          </p:cNvPr>
          <p:cNvGrpSpPr/>
          <p:nvPr/>
        </p:nvGrpSpPr>
        <p:grpSpPr>
          <a:xfrm>
            <a:off x="5911128" y="3513962"/>
            <a:ext cx="5360128" cy="939651"/>
            <a:chOff x="5911128" y="3513962"/>
            <a:chExt cx="5360128" cy="939651"/>
          </a:xfrm>
        </p:grpSpPr>
        <p:sp>
          <p:nvSpPr>
            <p:cNvPr id="15" name="椭圆 14">
              <a:extLst>
                <a:ext uri="{FF2B5EF4-FFF2-40B4-BE49-F238E27FC236}">
                  <a16:creationId xmlns:a16="http://schemas.microsoft.com/office/drawing/2014/main" id="{64060443-73AA-41D1-B440-417C4DC7EC8A}"/>
                </a:ext>
              </a:extLst>
            </p:cNvPr>
            <p:cNvSpPr/>
            <p:nvPr/>
          </p:nvSpPr>
          <p:spPr>
            <a:xfrm>
              <a:off x="6654799" y="3513962"/>
              <a:ext cx="838200" cy="45720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dirty="0">
                  <a:solidFill>
                    <a:schemeClr val="tx1"/>
                  </a:solidFill>
                </a:rPr>
                <a:t>layer1</a:t>
              </a:r>
              <a:endParaRPr lang="en-US" dirty="0">
                <a:solidFill>
                  <a:schemeClr val="tx1"/>
                </a:solidFill>
              </a:endParaRPr>
            </a:p>
          </p:txBody>
        </p:sp>
        <p:sp>
          <p:nvSpPr>
            <p:cNvPr id="16" name="椭圆 15">
              <a:extLst>
                <a:ext uri="{FF2B5EF4-FFF2-40B4-BE49-F238E27FC236}">
                  <a16:creationId xmlns:a16="http://schemas.microsoft.com/office/drawing/2014/main" id="{31B9E112-2186-401B-B810-AD6628B3AAA5}"/>
                </a:ext>
              </a:extLst>
            </p:cNvPr>
            <p:cNvSpPr/>
            <p:nvPr/>
          </p:nvSpPr>
          <p:spPr>
            <a:xfrm>
              <a:off x="8305800" y="3513962"/>
              <a:ext cx="838200" cy="45720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dirty="0">
                  <a:solidFill>
                    <a:schemeClr val="tx1"/>
                  </a:solidFill>
                </a:rPr>
                <a:t>layer2</a:t>
              </a:r>
              <a:endParaRPr lang="en-US" dirty="0">
                <a:solidFill>
                  <a:schemeClr val="tx1"/>
                </a:solidFill>
              </a:endParaRPr>
            </a:p>
          </p:txBody>
        </p:sp>
        <p:sp>
          <p:nvSpPr>
            <p:cNvPr id="17" name="椭圆 16">
              <a:extLst>
                <a:ext uri="{FF2B5EF4-FFF2-40B4-BE49-F238E27FC236}">
                  <a16:creationId xmlns:a16="http://schemas.microsoft.com/office/drawing/2014/main" id="{E9F7E0BD-B557-4028-BC1F-B37AF162996F}"/>
                </a:ext>
              </a:extLst>
            </p:cNvPr>
            <p:cNvSpPr/>
            <p:nvPr/>
          </p:nvSpPr>
          <p:spPr>
            <a:xfrm>
              <a:off x="9956801" y="3513962"/>
              <a:ext cx="838200" cy="45720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dirty="0">
                  <a:solidFill>
                    <a:schemeClr val="tx1"/>
                  </a:solidFill>
                </a:rPr>
                <a:t>layer3</a:t>
              </a:r>
              <a:endParaRPr lang="en-US" dirty="0">
                <a:solidFill>
                  <a:schemeClr val="tx1"/>
                </a:solidFill>
              </a:endParaRPr>
            </a:p>
          </p:txBody>
        </p:sp>
        <p:sp>
          <p:nvSpPr>
            <p:cNvPr id="18" name="流程图: 手动操作 17">
              <a:extLst>
                <a:ext uri="{FF2B5EF4-FFF2-40B4-BE49-F238E27FC236}">
                  <a16:creationId xmlns:a16="http://schemas.microsoft.com/office/drawing/2014/main" id="{A45DAAAF-52F1-4888-AD2E-4E476C18EB69}"/>
                </a:ext>
              </a:extLst>
            </p:cNvPr>
            <p:cNvSpPr/>
            <p:nvPr/>
          </p:nvSpPr>
          <p:spPr>
            <a:xfrm rot="16200000">
              <a:off x="6845300" y="3996413"/>
              <a:ext cx="457201" cy="457200"/>
            </a:xfrm>
            <a:prstGeom prst="flowChartManualOperation">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wrap="none" rtlCol="0" anchor="ctr"/>
            <a:lstStyle/>
            <a:p>
              <a:pPr algn="ctr"/>
              <a:r>
                <a:rPr lang="en-US" altLang="zh-CN" dirty="0">
                  <a:solidFill>
                    <a:schemeClr val="tx1"/>
                  </a:solidFill>
                </a:rPr>
                <a:t>lora</a:t>
              </a:r>
              <a:endParaRPr lang="en-US" dirty="0">
                <a:solidFill>
                  <a:schemeClr val="tx1"/>
                </a:solidFill>
              </a:endParaRPr>
            </a:p>
          </p:txBody>
        </p:sp>
        <p:cxnSp>
          <p:nvCxnSpPr>
            <p:cNvPr id="29" name="直接箭头连接符 28">
              <a:extLst>
                <a:ext uri="{FF2B5EF4-FFF2-40B4-BE49-F238E27FC236}">
                  <a16:creationId xmlns:a16="http://schemas.microsoft.com/office/drawing/2014/main" id="{D23AC6FE-BAF1-4683-A998-C06D2981DFAB}"/>
                </a:ext>
              </a:extLst>
            </p:cNvPr>
            <p:cNvCxnSpPr>
              <a:cxnSpLocks/>
              <a:endCxn id="15" idx="2"/>
            </p:cNvCxnSpPr>
            <p:nvPr/>
          </p:nvCxnSpPr>
          <p:spPr>
            <a:xfrm flipV="1">
              <a:off x="6198478" y="3742562"/>
              <a:ext cx="456321" cy="538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a:extLst>
                <a:ext uri="{FF2B5EF4-FFF2-40B4-BE49-F238E27FC236}">
                  <a16:creationId xmlns:a16="http://schemas.microsoft.com/office/drawing/2014/main" id="{6D48B722-2167-49A0-872D-001BA820ACF3}"/>
                </a:ext>
              </a:extLst>
            </p:cNvPr>
            <p:cNvCxnSpPr>
              <a:cxnSpLocks/>
              <a:stCxn id="17" idx="6"/>
            </p:cNvCxnSpPr>
            <p:nvPr/>
          </p:nvCxnSpPr>
          <p:spPr>
            <a:xfrm>
              <a:off x="10795001" y="3742562"/>
              <a:ext cx="476255"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接箭头连接符 35">
              <a:extLst>
                <a:ext uri="{FF2B5EF4-FFF2-40B4-BE49-F238E27FC236}">
                  <a16:creationId xmlns:a16="http://schemas.microsoft.com/office/drawing/2014/main" id="{234CE633-E2F9-4626-AD4B-F86840B6EED0}"/>
                </a:ext>
              </a:extLst>
            </p:cNvPr>
            <p:cNvCxnSpPr>
              <a:cxnSpLocks/>
              <a:stCxn id="15" idx="6"/>
              <a:endCxn id="16" idx="2"/>
            </p:cNvCxnSpPr>
            <p:nvPr/>
          </p:nvCxnSpPr>
          <p:spPr>
            <a:xfrm>
              <a:off x="7492999" y="3742562"/>
              <a:ext cx="812801"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接箭头连接符 37">
              <a:extLst>
                <a:ext uri="{FF2B5EF4-FFF2-40B4-BE49-F238E27FC236}">
                  <a16:creationId xmlns:a16="http://schemas.microsoft.com/office/drawing/2014/main" id="{DB3AE97D-47D8-4D88-BFF7-0AD44AA01CB7}"/>
                </a:ext>
              </a:extLst>
            </p:cNvPr>
            <p:cNvCxnSpPr>
              <a:cxnSpLocks/>
              <a:stCxn id="16" idx="6"/>
              <a:endCxn id="17" idx="2"/>
            </p:cNvCxnSpPr>
            <p:nvPr/>
          </p:nvCxnSpPr>
          <p:spPr>
            <a:xfrm>
              <a:off x="9144000" y="3742562"/>
              <a:ext cx="812801"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连接符: 肘形 78">
              <a:extLst>
                <a:ext uri="{FF2B5EF4-FFF2-40B4-BE49-F238E27FC236}">
                  <a16:creationId xmlns:a16="http://schemas.microsoft.com/office/drawing/2014/main" id="{963D1A74-FDF6-490D-A893-E136BAFBCEFF}"/>
                </a:ext>
              </a:extLst>
            </p:cNvPr>
            <p:cNvCxnSpPr>
              <a:cxnSpLocks/>
              <a:stCxn id="18" idx="2"/>
              <a:endCxn id="114" idx="4"/>
            </p:cNvCxnSpPr>
            <p:nvPr/>
          </p:nvCxnSpPr>
          <p:spPr>
            <a:xfrm flipV="1">
              <a:off x="7302501" y="3816086"/>
              <a:ext cx="315871" cy="408927"/>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连接符: 肘形 91">
              <a:extLst>
                <a:ext uri="{FF2B5EF4-FFF2-40B4-BE49-F238E27FC236}">
                  <a16:creationId xmlns:a16="http://schemas.microsoft.com/office/drawing/2014/main" id="{9D86B67E-89AE-4BC9-98FA-EE165490E017}"/>
                </a:ext>
              </a:extLst>
            </p:cNvPr>
            <p:cNvCxnSpPr>
              <a:cxnSpLocks/>
              <a:endCxn id="18" idx="0"/>
            </p:cNvCxnSpPr>
            <p:nvPr/>
          </p:nvCxnSpPr>
          <p:spPr>
            <a:xfrm>
              <a:off x="6198478" y="3747944"/>
              <a:ext cx="646823" cy="477069"/>
            </a:xfrm>
            <a:prstGeom prst="bentConnector3">
              <a:avLst>
                <a:gd name="adj1" fmla="val 4153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4" name="流程图: 或者 113">
              <a:extLst>
                <a:ext uri="{FF2B5EF4-FFF2-40B4-BE49-F238E27FC236}">
                  <a16:creationId xmlns:a16="http://schemas.microsoft.com/office/drawing/2014/main" id="{A7CBC19A-EB95-4C6F-8C64-9E00252353C9}"/>
                </a:ext>
              </a:extLst>
            </p:cNvPr>
            <p:cNvSpPr/>
            <p:nvPr/>
          </p:nvSpPr>
          <p:spPr>
            <a:xfrm>
              <a:off x="7553246" y="3671975"/>
              <a:ext cx="130251" cy="144111"/>
            </a:xfrm>
            <a:prstGeom prst="flowChartOr">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椭圆 120">
              <a:extLst>
                <a:ext uri="{FF2B5EF4-FFF2-40B4-BE49-F238E27FC236}">
                  <a16:creationId xmlns:a16="http://schemas.microsoft.com/office/drawing/2014/main" id="{70F93069-4500-4CE2-AA18-35CA16E2C734}"/>
                </a:ext>
              </a:extLst>
            </p:cNvPr>
            <p:cNvSpPr/>
            <p:nvPr/>
          </p:nvSpPr>
          <p:spPr>
            <a:xfrm>
              <a:off x="5911128" y="3897018"/>
              <a:ext cx="287350" cy="33685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流程图: 手动操作 138">
              <a:extLst>
                <a:ext uri="{FF2B5EF4-FFF2-40B4-BE49-F238E27FC236}">
                  <a16:creationId xmlns:a16="http://schemas.microsoft.com/office/drawing/2014/main" id="{68294BC1-9FFF-42C1-BF94-2ED46FB40379}"/>
                </a:ext>
              </a:extLst>
            </p:cNvPr>
            <p:cNvSpPr/>
            <p:nvPr/>
          </p:nvSpPr>
          <p:spPr>
            <a:xfrm rot="16200000">
              <a:off x="8496301" y="3991130"/>
              <a:ext cx="457201" cy="457200"/>
            </a:xfrm>
            <a:prstGeom prst="flowChartManualOperation">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wrap="none" rtlCol="0" anchor="ctr"/>
            <a:lstStyle/>
            <a:p>
              <a:pPr algn="ctr"/>
              <a:r>
                <a:rPr lang="en-US" altLang="zh-CN" dirty="0">
                  <a:solidFill>
                    <a:schemeClr val="tx1"/>
                  </a:solidFill>
                </a:rPr>
                <a:t>lora</a:t>
              </a:r>
              <a:endParaRPr lang="en-US" dirty="0">
                <a:solidFill>
                  <a:schemeClr val="tx1"/>
                </a:solidFill>
              </a:endParaRPr>
            </a:p>
          </p:txBody>
        </p:sp>
        <p:cxnSp>
          <p:nvCxnSpPr>
            <p:cNvPr id="141" name="连接符: 肘形 140">
              <a:extLst>
                <a:ext uri="{FF2B5EF4-FFF2-40B4-BE49-F238E27FC236}">
                  <a16:creationId xmlns:a16="http://schemas.microsoft.com/office/drawing/2014/main" id="{BC715147-FA94-46F9-9B24-E281515B106F}"/>
                </a:ext>
              </a:extLst>
            </p:cNvPr>
            <p:cNvCxnSpPr>
              <a:cxnSpLocks/>
              <a:stCxn id="139" idx="2"/>
              <a:endCxn id="143" idx="4"/>
            </p:cNvCxnSpPr>
            <p:nvPr/>
          </p:nvCxnSpPr>
          <p:spPr>
            <a:xfrm flipV="1">
              <a:off x="8953502" y="3810803"/>
              <a:ext cx="315871" cy="408927"/>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2" name="连接符: 肘形 141">
              <a:extLst>
                <a:ext uri="{FF2B5EF4-FFF2-40B4-BE49-F238E27FC236}">
                  <a16:creationId xmlns:a16="http://schemas.microsoft.com/office/drawing/2014/main" id="{D9DCEA7C-8E9E-4991-A29B-A6FE580F9E29}"/>
                </a:ext>
              </a:extLst>
            </p:cNvPr>
            <p:cNvCxnSpPr>
              <a:cxnSpLocks/>
              <a:stCxn id="114" idx="6"/>
              <a:endCxn id="139" idx="0"/>
            </p:cNvCxnSpPr>
            <p:nvPr/>
          </p:nvCxnSpPr>
          <p:spPr>
            <a:xfrm>
              <a:off x="7683497" y="3744031"/>
              <a:ext cx="812805" cy="475699"/>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3" name="流程图: 或者 142">
              <a:extLst>
                <a:ext uri="{FF2B5EF4-FFF2-40B4-BE49-F238E27FC236}">
                  <a16:creationId xmlns:a16="http://schemas.microsoft.com/office/drawing/2014/main" id="{396DF95E-BC3F-41B4-8338-09034650B537}"/>
                </a:ext>
              </a:extLst>
            </p:cNvPr>
            <p:cNvSpPr/>
            <p:nvPr/>
          </p:nvSpPr>
          <p:spPr>
            <a:xfrm>
              <a:off x="9204247" y="3666692"/>
              <a:ext cx="130251" cy="144111"/>
            </a:xfrm>
            <a:prstGeom prst="flowChartOr">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流程图: 手动操作 145">
              <a:extLst>
                <a:ext uri="{FF2B5EF4-FFF2-40B4-BE49-F238E27FC236}">
                  <a16:creationId xmlns:a16="http://schemas.microsoft.com/office/drawing/2014/main" id="{0153554B-B3BB-4742-8CF6-B1C6AFDCDD42}"/>
                </a:ext>
              </a:extLst>
            </p:cNvPr>
            <p:cNvSpPr/>
            <p:nvPr/>
          </p:nvSpPr>
          <p:spPr>
            <a:xfrm rot="16200000">
              <a:off x="10148184" y="3993116"/>
              <a:ext cx="457201" cy="457200"/>
            </a:xfrm>
            <a:prstGeom prst="flowChartManualOperation">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wrap="none" rtlCol="0" anchor="ctr"/>
            <a:lstStyle/>
            <a:p>
              <a:pPr algn="ctr"/>
              <a:r>
                <a:rPr lang="en-US" altLang="zh-CN" dirty="0">
                  <a:solidFill>
                    <a:schemeClr val="tx1"/>
                  </a:solidFill>
                </a:rPr>
                <a:t>lora</a:t>
              </a:r>
              <a:endParaRPr lang="en-US" dirty="0">
                <a:solidFill>
                  <a:schemeClr val="tx1"/>
                </a:solidFill>
              </a:endParaRPr>
            </a:p>
          </p:txBody>
        </p:sp>
        <p:cxnSp>
          <p:nvCxnSpPr>
            <p:cNvPr id="148" name="连接符: 肘形 147">
              <a:extLst>
                <a:ext uri="{FF2B5EF4-FFF2-40B4-BE49-F238E27FC236}">
                  <a16:creationId xmlns:a16="http://schemas.microsoft.com/office/drawing/2014/main" id="{4E6B3E87-B6E1-424B-A40E-B1D2F6282E14}"/>
                </a:ext>
              </a:extLst>
            </p:cNvPr>
            <p:cNvCxnSpPr>
              <a:cxnSpLocks/>
              <a:stCxn id="146" idx="2"/>
              <a:endCxn id="150" idx="4"/>
            </p:cNvCxnSpPr>
            <p:nvPr/>
          </p:nvCxnSpPr>
          <p:spPr>
            <a:xfrm flipV="1">
              <a:off x="10605385" y="3812789"/>
              <a:ext cx="315871" cy="408927"/>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9" name="连接符: 肘形 148">
              <a:extLst>
                <a:ext uri="{FF2B5EF4-FFF2-40B4-BE49-F238E27FC236}">
                  <a16:creationId xmlns:a16="http://schemas.microsoft.com/office/drawing/2014/main" id="{8CA07DF5-6ED8-4800-8EDC-AF1286314ED9}"/>
                </a:ext>
              </a:extLst>
            </p:cNvPr>
            <p:cNvCxnSpPr>
              <a:cxnSpLocks/>
              <a:stCxn id="143" idx="6"/>
              <a:endCxn id="146" idx="0"/>
            </p:cNvCxnSpPr>
            <p:nvPr/>
          </p:nvCxnSpPr>
          <p:spPr>
            <a:xfrm>
              <a:off x="9334498" y="3738748"/>
              <a:ext cx="813687" cy="482968"/>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0" name="流程图: 或者 149">
              <a:extLst>
                <a:ext uri="{FF2B5EF4-FFF2-40B4-BE49-F238E27FC236}">
                  <a16:creationId xmlns:a16="http://schemas.microsoft.com/office/drawing/2014/main" id="{A3B9B64E-225A-4261-9729-0A22900D81C1}"/>
                </a:ext>
              </a:extLst>
            </p:cNvPr>
            <p:cNvSpPr/>
            <p:nvPr/>
          </p:nvSpPr>
          <p:spPr>
            <a:xfrm>
              <a:off x="10856130" y="3668678"/>
              <a:ext cx="130251" cy="144111"/>
            </a:xfrm>
            <a:prstGeom prst="flowChartOr">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4" name="组合 153">
            <a:extLst>
              <a:ext uri="{FF2B5EF4-FFF2-40B4-BE49-F238E27FC236}">
                <a16:creationId xmlns:a16="http://schemas.microsoft.com/office/drawing/2014/main" id="{BF66FFB0-E86C-471C-9F7B-4605FE90287B}"/>
              </a:ext>
            </a:extLst>
          </p:cNvPr>
          <p:cNvGrpSpPr/>
          <p:nvPr/>
        </p:nvGrpSpPr>
        <p:grpSpPr>
          <a:xfrm>
            <a:off x="5911128" y="4847823"/>
            <a:ext cx="5360128" cy="939651"/>
            <a:chOff x="5911128" y="3513962"/>
            <a:chExt cx="5360128" cy="939651"/>
          </a:xfrm>
        </p:grpSpPr>
        <p:sp>
          <p:nvSpPr>
            <p:cNvPr id="155" name="椭圆 154">
              <a:extLst>
                <a:ext uri="{FF2B5EF4-FFF2-40B4-BE49-F238E27FC236}">
                  <a16:creationId xmlns:a16="http://schemas.microsoft.com/office/drawing/2014/main" id="{8644D4C5-122F-47F0-BD0A-45695A509203}"/>
                </a:ext>
              </a:extLst>
            </p:cNvPr>
            <p:cNvSpPr/>
            <p:nvPr/>
          </p:nvSpPr>
          <p:spPr>
            <a:xfrm>
              <a:off x="6654799" y="3513962"/>
              <a:ext cx="838200" cy="45720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dirty="0">
                  <a:solidFill>
                    <a:schemeClr val="tx1"/>
                  </a:solidFill>
                </a:rPr>
                <a:t>layer1</a:t>
              </a:r>
              <a:endParaRPr lang="en-US" dirty="0">
                <a:solidFill>
                  <a:schemeClr val="tx1"/>
                </a:solidFill>
              </a:endParaRPr>
            </a:p>
          </p:txBody>
        </p:sp>
        <p:sp>
          <p:nvSpPr>
            <p:cNvPr id="156" name="椭圆 155">
              <a:extLst>
                <a:ext uri="{FF2B5EF4-FFF2-40B4-BE49-F238E27FC236}">
                  <a16:creationId xmlns:a16="http://schemas.microsoft.com/office/drawing/2014/main" id="{BC65C589-5615-47DE-98DA-A6046B171CB4}"/>
                </a:ext>
              </a:extLst>
            </p:cNvPr>
            <p:cNvSpPr/>
            <p:nvPr/>
          </p:nvSpPr>
          <p:spPr>
            <a:xfrm>
              <a:off x="8305800" y="3513962"/>
              <a:ext cx="838200" cy="45720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dirty="0">
                  <a:solidFill>
                    <a:schemeClr val="tx1"/>
                  </a:solidFill>
                </a:rPr>
                <a:t>layer2</a:t>
              </a:r>
              <a:endParaRPr lang="en-US" dirty="0">
                <a:solidFill>
                  <a:schemeClr val="tx1"/>
                </a:solidFill>
              </a:endParaRPr>
            </a:p>
          </p:txBody>
        </p:sp>
        <p:sp>
          <p:nvSpPr>
            <p:cNvPr id="157" name="椭圆 156">
              <a:extLst>
                <a:ext uri="{FF2B5EF4-FFF2-40B4-BE49-F238E27FC236}">
                  <a16:creationId xmlns:a16="http://schemas.microsoft.com/office/drawing/2014/main" id="{ABFFB182-18CC-4799-B925-39786C24CFE1}"/>
                </a:ext>
              </a:extLst>
            </p:cNvPr>
            <p:cNvSpPr/>
            <p:nvPr/>
          </p:nvSpPr>
          <p:spPr>
            <a:xfrm>
              <a:off x="9956801" y="3513962"/>
              <a:ext cx="838200" cy="45720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dirty="0">
                  <a:solidFill>
                    <a:schemeClr val="tx1"/>
                  </a:solidFill>
                </a:rPr>
                <a:t>layer3</a:t>
              </a:r>
              <a:endParaRPr lang="en-US" dirty="0">
                <a:solidFill>
                  <a:schemeClr val="tx1"/>
                </a:solidFill>
              </a:endParaRPr>
            </a:p>
          </p:txBody>
        </p:sp>
        <p:sp>
          <p:nvSpPr>
            <p:cNvPr id="158" name="菱形 157">
              <a:extLst>
                <a:ext uri="{FF2B5EF4-FFF2-40B4-BE49-F238E27FC236}">
                  <a16:creationId xmlns:a16="http://schemas.microsoft.com/office/drawing/2014/main" id="{01F1CEF1-13E2-465F-BD8C-C92274E170CE}"/>
                </a:ext>
              </a:extLst>
            </p:cNvPr>
            <p:cNvSpPr/>
            <p:nvPr/>
          </p:nvSpPr>
          <p:spPr>
            <a:xfrm rot="16200000">
              <a:off x="6845300" y="3996413"/>
              <a:ext cx="457201" cy="457200"/>
            </a:xfrm>
            <a:prstGeom prst="diamon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wrap="none" rtlCol="0" anchor="ctr"/>
            <a:lstStyle/>
            <a:p>
              <a:pPr algn="ctr"/>
              <a:r>
                <a:rPr lang="en-US" altLang="zh-CN" dirty="0">
                  <a:solidFill>
                    <a:schemeClr val="tx1"/>
                  </a:solidFill>
                </a:rPr>
                <a:t>lora</a:t>
              </a:r>
              <a:endParaRPr lang="en-US" dirty="0">
                <a:solidFill>
                  <a:schemeClr val="tx1"/>
                </a:solidFill>
              </a:endParaRPr>
            </a:p>
          </p:txBody>
        </p:sp>
        <p:cxnSp>
          <p:nvCxnSpPr>
            <p:cNvPr id="159" name="直接箭头连接符 158">
              <a:extLst>
                <a:ext uri="{FF2B5EF4-FFF2-40B4-BE49-F238E27FC236}">
                  <a16:creationId xmlns:a16="http://schemas.microsoft.com/office/drawing/2014/main" id="{E830A0DF-3A04-4F9C-A42F-DFC33C6FDA65}"/>
                </a:ext>
              </a:extLst>
            </p:cNvPr>
            <p:cNvCxnSpPr>
              <a:cxnSpLocks/>
              <a:endCxn id="155" idx="2"/>
            </p:cNvCxnSpPr>
            <p:nvPr/>
          </p:nvCxnSpPr>
          <p:spPr>
            <a:xfrm flipV="1">
              <a:off x="6198478" y="3742562"/>
              <a:ext cx="456321" cy="538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0" name="直接箭头连接符 159">
              <a:extLst>
                <a:ext uri="{FF2B5EF4-FFF2-40B4-BE49-F238E27FC236}">
                  <a16:creationId xmlns:a16="http://schemas.microsoft.com/office/drawing/2014/main" id="{293611A6-CB96-44A6-9EA3-612E1C1DCE44}"/>
                </a:ext>
              </a:extLst>
            </p:cNvPr>
            <p:cNvCxnSpPr>
              <a:cxnSpLocks/>
              <a:stCxn id="157" idx="6"/>
            </p:cNvCxnSpPr>
            <p:nvPr/>
          </p:nvCxnSpPr>
          <p:spPr>
            <a:xfrm>
              <a:off x="10795001" y="3742562"/>
              <a:ext cx="476255"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1" name="直接箭头连接符 160">
              <a:extLst>
                <a:ext uri="{FF2B5EF4-FFF2-40B4-BE49-F238E27FC236}">
                  <a16:creationId xmlns:a16="http://schemas.microsoft.com/office/drawing/2014/main" id="{A1B1E74B-BC4C-4769-A235-0821DB25D3F2}"/>
                </a:ext>
              </a:extLst>
            </p:cNvPr>
            <p:cNvCxnSpPr>
              <a:cxnSpLocks/>
              <a:stCxn id="155" idx="6"/>
              <a:endCxn id="156" idx="2"/>
            </p:cNvCxnSpPr>
            <p:nvPr/>
          </p:nvCxnSpPr>
          <p:spPr>
            <a:xfrm>
              <a:off x="7492999" y="3742562"/>
              <a:ext cx="812801"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2" name="直接箭头连接符 161">
              <a:extLst>
                <a:ext uri="{FF2B5EF4-FFF2-40B4-BE49-F238E27FC236}">
                  <a16:creationId xmlns:a16="http://schemas.microsoft.com/office/drawing/2014/main" id="{0791D190-1735-4823-9F7C-E76E653B42ED}"/>
                </a:ext>
              </a:extLst>
            </p:cNvPr>
            <p:cNvCxnSpPr>
              <a:cxnSpLocks/>
              <a:stCxn id="156" idx="6"/>
              <a:endCxn id="157" idx="2"/>
            </p:cNvCxnSpPr>
            <p:nvPr/>
          </p:nvCxnSpPr>
          <p:spPr>
            <a:xfrm>
              <a:off x="9144000" y="3742562"/>
              <a:ext cx="812801"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3" name="连接符: 肘形 162">
              <a:extLst>
                <a:ext uri="{FF2B5EF4-FFF2-40B4-BE49-F238E27FC236}">
                  <a16:creationId xmlns:a16="http://schemas.microsoft.com/office/drawing/2014/main" id="{C777D716-6FE4-426E-ADDE-1120B61C3DF3}"/>
                </a:ext>
              </a:extLst>
            </p:cNvPr>
            <p:cNvCxnSpPr>
              <a:cxnSpLocks/>
              <a:endCxn id="165" idx="4"/>
            </p:cNvCxnSpPr>
            <p:nvPr/>
          </p:nvCxnSpPr>
          <p:spPr>
            <a:xfrm flipV="1">
              <a:off x="7302501" y="3816086"/>
              <a:ext cx="315871" cy="408927"/>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4" name="连接符: 肘形 163">
              <a:extLst>
                <a:ext uri="{FF2B5EF4-FFF2-40B4-BE49-F238E27FC236}">
                  <a16:creationId xmlns:a16="http://schemas.microsoft.com/office/drawing/2014/main" id="{FC6C1F17-DB90-4ED0-8D6C-98A13E5BE5AE}"/>
                </a:ext>
              </a:extLst>
            </p:cNvPr>
            <p:cNvCxnSpPr>
              <a:cxnSpLocks/>
            </p:cNvCxnSpPr>
            <p:nvPr/>
          </p:nvCxnSpPr>
          <p:spPr>
            <a:xfrm>
              <a:off x="6198478" y="3747944"/>
              <a:ext cx="646823" cy="477069"/>
            </a:xfrm>
            <a:prstGeom prst="bentConnector3">
              <a:avLst>
                <a:gd name="adj1" fmla="val 4153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5" name="流程图: 或者 164">
              <a:extLst>
                <a:ext uri="{FF2B5EF4-FFF2-40B4-BE49-F238E27FC236}">
                  <a16:creationId xmlns:a16="http://schemas.microsoft.com/office/drawing/2014/main" id="{48BCA996-14D5-42C9-93CD-F9AF7A075C10}"/>
                </a:ext>
              </a:extLst>
            </p:cNvPr>
            <p:cNvSpPr/>
            <p:nvPr/>
          </p:nvSpPr>
          <p:spPr>
            <a:xfrm>
              <a:off x="7553246" y="3671975"/>
              <a:ext cx="130251" cy="144111"/>
            </a:xfrm>
            <a:prstGeom prst="flowChartOr">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椭圆 165">
              <a:extLst>
                <a:ext uri="{FF2B5EF4-FFF2-40B4-BE49-F238E27FC236}">
                  <a16:creationId xmlns:a16="http://schemas.microsoft.com/office/drawing/2014/main" id="{F95FB257-4963-456F-9E0C-D40DBCEA2D8D}"/>
                </a:ext>
              </a:extLst>
            </p:cNvPr>
            <p:cNvSpPr/>
            <p:nvPr/>
          </p:nvSpPr>
          <p:spPr>
            <a:xfrm>
              <a:off x="5911128" y="3897018"/>
              <a:ext cx="287350" cy="33685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菱形 166">
              <a:extLst>
                <a:ext uri="{FF2B5EF4-FFF2-40B4-BE49-F238E27FC236}">
                  <a16:creationId xmlns:a16="http://schemas.microsoft.com/office/drawing/2014/main" id="{214083F3-2F1C-4901-8C2F-4DD8E198CB19}"/>
                </a:ext>
              </a:extLst>
            </p:cNvPr>
            <p:cNvSpPr/>
            <p:nvPr/>
          </p:nvSpPr>
          <p:spPr>
            <a:xfrm rot="16200000">
              <a:off x="8496301" y="3991130"/>
              <a:ext cx="457201" cy="457200"/>
            </a:xfrm>
            <a:prstGeom prst="diamon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wrap="none" rtlCol="0" anchor="ctr"/>
            <a:lstStyle/>
            <a:p>
              <a:pPr algn="ctr"/>
              <a:r>
                <a:rPr lang="en-US" altLang="zh-CN" dirty="0">
                  <a:solidFill>
                    <a:schemeClr val="tx1"/>
                  </a:solidFill>
                </a:rPr>
                <a:t>lora</a:t>
              </a:r>
              <a:endParaRPr lang="en-US" dirty="0">
                <a:solidFill>
                  <a:schemeClr val="tx1"/>
                </a:solidFill>
              </a:endParaRPr>
            </a:p>
          </p:txBody>
        </p:sp>
        <p:cxnSp>
          <p:nvCxnSpPr>
            <p:cNvPr id="168" name="连接符: 肘形 167">
              <a:extLst>
                <a:ext uri="{FF2B5EF4-FFF2-40B4-BE49-F238E27FC236}">
                  <a16:creationId xmlns:a16="http://schemas.microsoft.com/office/drawing/2014/main" id="{D82B479E-D902-4013-B447-96E99414CD39}"/>
                </a:ext>
              </a:extLst>
            </p:cNvPr>
            <p:cNvCxnSpPr>
              <a:cxnSpLocks/>
              <a:endCxn id="170" idx="4"/>
            </p:cNvCxnSpPr>
            <p:nvPr/>
          </p:nvCxnSpPr>
          <p:spPr>
            <a:xfrm flipV="1">
              <a:off x="8953502" y="3810803"/>
              <a:ext cx="315871" cy="408927"/>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9" name="连接符: 肘形 168">
              <a:extLst>
                <a:ext uri="{FF2B5EF4-FFF2-40B4-BE49-F238E27FC236}">
                  <a16:creationId xmlns:a16="http://schemas.microsoft.com/office/drawing/2014/main" id="{2E201393-D535-42E0-AD72-5BB4354C7644}"/>
                </a:ext>
              </a:extLst>
            </p:cNvPr>
            <p:cNvCxnSpPr>
              <a:cxnSpLocks/>
              <a:stCxn id="165" idx="6"/>
            </p:cNvCxnSpPr>
            <p:nvPr/>
          </p:nvCxnSpPr>
          <p:spPr>
            <a:xfrm>
              <a:off x="7683497" y="3744031"/>
              <a:ext cx="812805" cy="475699"/>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0" name="流程图: 或者 169">
              <a:extLst>
                <a:ext uri="{FF2B5EF4-FFF2-40B4-BE49-F238E27FC236}">
                  <a16:creationId xmlns:a16="http://schemas.microsoft.com/office/drawing/2014/main" id="{7F6E9955-3D11-407C-B901-62712355BC99}"/>
                </a:ext>
              </a:extLst>
            </p:cNvPr>
            <p:cNvSpPr/>
            <p:nvPr/>
          </p:nvSpPr>
          <p:spPr>
            <a:xfrm>
              <a:off x="9204247" y="3666692"/>
              <a:ext cx="130251" cy="144111"/>
            </a:xfrm>
            <a:prstGeom prst="flowChartOr">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菱形 170">
              <a:extLst>
                <a:ext uri="{FF2B5EF4-FFF2-40B4-BE49-F238E27FC236}">
                  <a16:creationId xmlns:a16="http://schemas.microsoft.com/office/drawing/2014/main" id="{0EB36280-206A-455A-837F-1685B5BD6520}"/>
                </a:ext>
              </a:extLst>
            </p:cNvPr>
            <p:cNvSpPr/>
            <p:nvPr/>
          </p:nvSpPr>
          <p:spPr>
            <a:xfrm rot="16200000">
              <a:off x="10148184" y="3993116"/>
              <a:ext cx="457201" cy="457200"/>
            </a:xfrm>
            <a:prstGeom prst="diamon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wrap="none" rtlCol="0" anchor="ctr"/>
            <a:lstStyle/>
            <a:p>
              <a:pPr algn="ctr"/>
              <a:r>
                <a:rPr lang="en-US" altLang="zh-CN" dirty="0">
                  <a:solidFill>
                    <a:schemeClr val="tx1"/>
                  </a:solidFill>
                </a:rPr>
                <a:t>lora</a:t>
              </a:r>
              <a:endParaRPr lang="en-US" dirty="0">
                <a:solidFill>
                  <a:schemeClr val="tx1"/>
                </a:solidFill>
              </a:endParaRPr>
            </a:p>
          </p:txBody>
        </p:sp>
        <p:cxnSp>
          <p:nvCxnSpPr>
            <p:cNvPr id="172" name="连接符: 肘形 171">
              <a:extLst>
                <a:ext uri="{FF2B5EF4-FFF2-40B4-BE49-F238E27FC236}">
                  <a16:creationId xmlns:a16="http://schemas.microsoft.com/office/drawing/2014/main" id="{D21E68CC-7FC3-4DD4-AE37-91CB325C07DE}"/>
                </a:ext>
              </a:extLst>
            </p:cNvPr>
            <p:cNvCxnSpPr>
              <a:cxnSpLocks/>
              <a:endCxn id="174" idx="4"/>
            </p:cNvCxnSpPr>
            <p:nvPr/>
          </p:nvCxnSpPr>
          <p:spPr>
            <a:xfrm flipV="1">
              <a:off x="10605385" y="3812789"/>
              <a:ext cx="315871" cy="408927"/>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3" name="连接符: 肘形 172">
              <a:extLst>
                <a:ext uri="{FF2B5EF4-FFF2-40B4-BE49-F238E27FC236}">
                  <a16:creationId xmlns:a16="http://schemas.microsoft.com/office/drawing/2014/main" id="{50592940-584C-42DF-80A3-250C6A686890}"/>
                </a:ext>
              </a:extLst>
            </p:cNvPr>
            <p:cNvCxnSpPr>
              <a:cxnSpLocks/>
              <a:stCxn id="170" idx="6"/>
            </p:cNvCxnSpPr>
            <p:nvPr/>
          </p:nvCxnSpPr>
          <p:spPr>
            <a:xfrm>
              <a:off x="9334498" y="3738748"/>
              <a:ext cx="813687" cy="482968"/>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4" name="流程图: 或者 173">
              <a:extLst>
                <a:ext uri="{FF2B5EF4-FFF2-40B4-BE49-F238E27FC236}">
                  <a16:creationId xmlns:a16="http://schemas.microsoft.com/office/drawing/2014/main" id="{671DFA4D-D374-404B-8F3E-7AA372C207F5}"/>
                </a:ext>
              </a:extLst>
            </p:cNvPr>
            <p:cNvSpPr/>
            <p:nvPr/>
          </p:nvSpPr>
          <p:spPr>
            <a:xfrm>
              <a:off x="10856130" y="3668678"/>
              <a:ext cx="130251" cy="144111"/>
            </a:xfrm>
            <a:prstGeom prst="flowChartOr">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85997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C496E7A-A28A-4FF2-A06C-B40541F0081F}"/>
              </a:ext>
            </a:extLst>
          </p:cNvPr>
          <p:cNvSpPr>
            <a:spLocks noGrp="1"/>
          </p:cNvSpPr>
          <p:nvPr>
            <p:ph type="title"/>
          </p:nvPr>
        </p:nvSpPr>
        <p:spPr/>
        <p:txBody>
          <a:bodyPr/>
          <a:lstStyle/>
          <a:p>
            <a:r>
              <a:rPr lang="en-US" dirty="0"/>
              <a:t>Background: Guard-based JIT Compilation</a:t>
            </a:r>
          </a:p>
        </p:txBody>
      </p:sp>
      <p:sp>
        <p:nvSpPr>
          <p:cNvPr id="3" name="内容占位符 2">
            <a:extLst>
              <a:ext uri="{FF2B5EF4-FFF2-40B4-BE49-F238E27FC236}">
                <a16:creationId xmlns:a16="http://schemas.microsoft.com/office/drawing/2014/main" id="{460835DE-A163-436B-9003-EAC57ABF07CE}"/>
              </a:ext>
            </a:extLst>
          </p:cNvPr>
          <p:cNvSpPr>
            <a:spLocks noGrp="1"/>
          </p:cNvSpPr>
          <p:nvPr>
            <p:ph idx="1"/>
          </p:nvPr>
        </p:nvSpPr>
        <p:spPr>
          <a:xfrm>
            <a:off x="612426" y="1250067"/>
            <a:ext cx="10919174" cy="5057601"/>
          </a:xfrm>
        </p:spPr>
        <p:txBody>
          <a:bodyPr/>
          <a:lstStyle/>
          <a:p>
            <a:r>
              <a:rPr lang="en-US" dirty="0"/>
              <a:t>A compiled record contains:</a:t>
            </a:r>
          </a:p>
          <a:p>
            <a:pPr lvl="1"/>
            <a:r>
              <a:rPr lang="en-US" i="1" u="sng" dirty="0">
                <a:solidFill>
                  <a:srgbClr val="C00000"/>
                </a:solidFill>
              </a:rPr>
              <a:t>Operator graph</a:t>
            </a:r>
            <a:r>
              <a:rPr lang="en-US" dirty="0"/>
              <a:t>, </a:t>
            </a:r>
            <a:r>
              <a:rPr lang="en-US" i="1" u="sng" dirty="0">
                <a:solidFill>
                  <a:srgbClr val="C00000"/>
                </a:solidFill>
              </a:rPr>
              <a:t>guard</a:t>
            </a:r>
            <a:r>
              <a:rPr lang="en-US" dirty="0"/>
              <a:t> (validates the operator graph will be executed), </a:t>
            </a:r>
            <a:r>
              <a:rPr lang="en-US" i="1" u="sng" dirty="0">
                <a:solidFill>
                  <a:srgbClr val="C00000"/>
                </a:solidFill>
              </a:rPr>
              <a:t>mock</a:t>
            </a:r>
            <a:r>
              <a:rPr lang="en-US" dirty="0"/>
              <a:t> (reproduce side effects)</a:t>
            </a:r>
          </a:p>
          <a:p>
            <a:r>
              <a:rPr lang="en-US" dirty="0"/>
              <a:t>When the function is called, find a record whose guard can be passed</a:t>
            </a:r>
          </a:p>
          <a:p>
            <a:pPr lvl="1"/>
            <a:r>
              <a:rPr lang="en-US" altLang="zh-CN" dirty="0"/>
              <a:t>If no record matches, recompile to generate a new record</a:t>
            </a:r>
            <a:endParaRPr lang="en-US" dirty="0"/>
          </a:p>
        </p:txBody>
      </p:sp>
      <p:sp>
        <p:nvSpPr>
          <p:cNvPr id="4" name="灯片编号占位符 3">
            <a:extLst>
              <a:ext uri="{FF2B5EF4-FFF2-40B4-BE49-F238E27FC236}">
                <a16:creationId xmlns:a16="http://schemas.microsoft.com/office/drawing/2014/main" id="{A8EE6526-4BDA-4396-B4C3-854D4B662F64}"/>
              </a:ext>
            </a:extLst>
          </p:cNvPr>
          <p:cNvSpPr>
            <a:spLocks noGrp="1"/>
          </p:cNvSpPr>
          <p:nvPr>
            <p:ph type="sldNum" sz="quarter" idx="4"/>
          </p:nvPr>
        </p:nvSpPr>
        <p:spPr>
          <a:xfrm>
            <a:off x="11778342" y="6618588"/>
            <a:ext cx="1066800" cy="206049"/>
          </a:xfrm>
        </p:spPr>
        <p:txBody>
          <a:bodyPr/>
          <a:lstStyle/>
          <a:p>
            <a:fld id="{A20E5029-513D-4C5A-B99E-82F8E1FDD8A9}" type="slidenum">
              <a:rPr lang="en-US" smtClean="0"/>
              <a:t>6</a:t>
            </a:fld>
            <a:endParaRPr lang="en-US"/>
          </a:p>
        </p:txBody>
      </p:sp>
      <p:cxnSp>
        <p:nvCxnSpPr>
          <p:cNvPr id="17" name="直接连接符 16">
            <a:extLst>
              <a:ext uri="{FF2B5EF4-FFF2-40B4-BE49-F238E27FC236}">
                <a16:creationId xmlns:a16="http://schemas.microsoft.com/office/drawing/2014/main" id="{E1A0B7F6-9EFB-422A-82FD-A3F7A57A290E}"/>
              </a:ext>
            </a:extLst>
          </p:cNvPr>
          <p:cNvCxnSpPr>
            <a:cxnSpLocks/>
            <a:stCxn id="6" idx="3"/>
          </p:cNvCxnSpPr>
          <p:nvPr/>
        </p:nvCxnSpPr>
        <p:spPr>
          <a:xfrm flipV="1">
            <a:off x="4067519" y="4257654"/>
            <a:ext cx="1140586" cy="506177"/>
          </a:xfrm>
          <a:prstGeom prst="line">
            <a:avLst/>
          </a:prstGeom>
          <a:ln w="19050">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连接符: 曲线 18">
            <a:extLst>
              <a:ext uri="{FF2B5EF4-FFF2-40B4-BE49-F238E27FC236}">
                <a16:creationId xmlns:a16="http://schemas.microsoft.com/office/drawing/2014/main" id="{92FE4107-E064-43F7-8D54-6E63532641B6}"/>
              </a:ext>
            </a:extLst>
          </p:cNvPr>
          <p:cNvCxnSpPr>
            <a:cxnSpLocks/>
            <a:stCxn id="8" idx="2"/>
            <a:endCxn id="9" idx="1"/>
          </p:cNvCxnSpPr>
          <p:nvPr/>
        </p:nvCxnSpPr>
        <p:spPr>
          <a:xfrm rot="5400000" flipH="1" flipV="1">
            <a:off x="5089248" y="4132592"/>
            <a:ext cx="853780" cy="2917907"/>
          </a:xfrm>
          <a:prstGeom prst="curvedConnector3">
            <a:avLst>
              <a:gd name="adj1" fmla="val -1053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文本框 19">
            <a:extLst>
              <a:ext uri="{FF2B5EF4-FFF2-40B4-BE49-F238E27FC236}">
                <a16:creationId xmlns:a16="http://schemas.microsoft.com/office/drawing/2014/main" id="{93EE5CC4-E9E5-4D81-882C-BE3C7C6B6316}"/>
              </a:ext>
            </a:extLst>
          </p:cNvPr>
          <p:cNvSpPr txBox="1"/>
          <p:nvPr/>
        </p:nvSpPr>
        <p:spPr>
          <a:xfrm>
            <a:off x="6911837" y="5139737"/>
            <a:ext cx="1677447" cy="369332"/>
          </a:xfrm>
          <a:prstGeom prst="rect">
            <a:avLst/>
          </a:prstGeom>
          <a:noFill/>
          <a:ln w="19050">
            <a:noFill/>
          </a:ln>
        </p:spPr>
        <p:txBody>
          <a:bodyPr wrap="none" rtlCol="0">
            <a:spAutoFit/>
          </a:bodyPr>
          <a:lstStyle/>
          <a:p>
            <a:r>
              <a:rPr lang="en-US" dirty="0">
                <a:latin typeface="Times New Roman" panose="02020603050405020304" pitchFamily="18" charset="0"/>
                <a:cs typeface="Times New Roman" panose="02020603050405020304" pitchFamily="18" charset="0"/>
              </a:rPr>
              <a:t>Add new record</a:t>
            </a:r>
          </a:p>
        </p:txBody>
      </p:sp>
      <p:grpSp>
        <p:nvGrpSpPr>
          <p:cNvPr id="46" name="组合 45">
            <a:extLst>
              <a:ext uri="{FF2B5EF4-FFF2-40B4-BE49-F238E27FC236}">
                <a16:creationId xmlns:a16="http://schemas.microsoft.com/office/drawing/2014/main" id="{06D53983-D85D-4E0D-B754-0A3577B2DEB9}"/>
              </a:ext>
            </a:extLst>
          </p:cNvPr>
          <p:cNvGrpSpPr/>
          <p:nvPr/>
        </p:nvGrpSpPr>
        <p:grpSpPr>
          <a:xfrm>
            <a:off x="1918886" y="3671065"/>
            <a:ext cx="2718926" cy="2347371"/>
            <a:chOff x="1918886" y="3173225"/>
            <a:chExt cx="2718926" cy="2347371"/>
          </a:xfrm>
        </p:grpSpPr>
        <p:sp>
          <p:nvSpPr>
            <p:cNvPr id="5" name="流程图: 文档 4">
              <a:extLst>
                <a:ext uri="{FF2B5EF4-FFF2-40B4-BE49-F238E27FC236}">
                  <a16:creationId xmlns:a16="http://schemas.microsoft.com/office/drawing/2014/main" id="{8F22260C-0176-47A2-BF07-B4AE518F83B4}"/>
                </a:ext>
              </a:extLst>
            </p:cNvPr>
            <p:cNvSpPr/>
            <p:nvPr/>
          </p:nvSpPr>
          <p:spPr>
            <a:xfrm>
              <a:off x="2694294" y="3173225"/>
              <a:ext cx="952319" cy="602377"/>
            </a:xfrm>
            <a:prstGeom prst="flowChartDocument">
              <a:avLst/>
            </a:prstGeom>
            <a:solidFill>
              <a:schemeClr val="accent4">
                <a:lumMod val="20000"/>
                <a:lumOff val="80000"/>
              </a:schemeClr>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dirty="0">
                  <a:solidFill>
                    <a:schemeClr val="tx1"/>
                  </a:solidFill>
                  <a:latin typeface="Times New Roman" panose="02020603050405020304" pitchFamily="18" charset="0"/>
                  <a:cs typeface="Times New Roman" panose="02020603050405020304" pitchFamily="18" charset="0"/>
                </a:rPr>
                <a:t>User </a:t>
              </a:r>
            </a:p>
            <a:p>
              <a:pPr algn="ctr"/>
              <a:r>
                <a:rPr lang="en-US" dirty="0">
                  <a:solidFill>
                    <a:schemeClr val="tx1"/>
                  </a:solidFill>
                  <a:latin typeface="Times New Roman" panose="02020603050405020304" pitchFamily="18" charset="0"/>
                  <a:cs typeface="Times New Roman" panose="02020603050405020304" pitchFamily="18" charset="0"/>
                </a:rPr>
                <a:t>program</a:t>
              </a:r>
            </a:p>
          </p:txBody>
        </p:sp>
        <p:sp>
          <p:nvSpPr>
            <p:cNvPr id="6" name="流程图: 决策 5">
              <a:extLst>
                <a:ext uri="{FF2B5EF4-FFF2-40B4-BE49-F238E27FC236}">
                  <a16:creationId xmlns:a16="http://schemas.microsoft.com/office/drawing/2014/main" id="{3E2D5A26-660F-4BBA-8B9F-2D6844025D6D}"/>
                </a:ext>
              </a:extLst>
            </p:cNvPr>
            <p:cNvSpPr/>
            <p:nvPr/>
          </p:nvSpPr>
          <p:spPr>
            <a:xfrm>
              <a:off x="2273388" y="3964802"/>
              <a:ext cx="1794131" cy="602377"/>
            </a:xfrm>
            <a:prstGeom prst="flowChartDecision">
              <a:avLst/>
            </a:prstGeom>
            <a:solidFill>
              <a:srgbClr val="FFCC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Guard match?</a:t>
              </a:r>
            </a:p>
          </p:txBody>
        </p:sp>
        <p:sp>
          <p:nvSpPr>
            <p:cNvPr id="7" name="矩形: 圆角 6">
              <a:extLst>
                <a:ext uri="{FF2B5EF4-FFF2-40B4-BE49-F238E27FC236}">
                  <a16:creationId xmlns:a16="http://schemas.microsoft.com/office/drawing/2014/main" id="{B88461FC-063B-4B16-BA3F-0C679DFC950A}"/>
                </a:ext>
              </a:extLst>
            </p:cNvPr>
            <p:cNvSpPr/>
            <p:nvPr/>
          </p:nvSpPr>
          <p:spPr>
            <a:xfrm>
              <a:off x="1918886" y="4990108"/>
              <a:ext cx="1164874" cy="530488"/>
            </a:xfrm>
            <a:prstGeom prst="round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dirty="0">
                  <a:solidFill>
                    <a:schemeClr val="tx1"/>
                  </a:solidFill>
                  <a:latin typeface="Times New Roman" panose="02020603050405020304" pitchFamily="18" charset="0"/>
                  <a:cs typeface="Times New Roman" panose="02020603050405020304" pitchFamily="18" charset="0"/>
                </a:rPr>
                <a:t>Run mock</a:t>
              </a:r>
            </a:p>
          </p:txBody>
        </p:sp>
        <p:sp>
          <p:nvSpPr>
            <p:cNvPr id="8" name="矩形: 圆角 7">
              <a:extLst>
                <a:ext uri="{FF2B5EF4-FFF2-40B4-BE49-F238E27FC236}">
                  <a16:creationId xmlns:a16="http://schemas.microsoft.com/office/drawing/2014/main" id="{80ADA7CE-B8A5-4DCF-8437-B6E2A0D5864E}"/>
                </a:ext>
              </a:extLst>
            </p:cNvPr>
            <p:cNvSpPr/>
            <p:nvPr/>
          </p:nvSpPr>
          <p:spPr>
            <a:xfrm>
              <a:off x="3476557" y="4990108"/>
              <a:ext cx="1161255" cy="530488"/>
            </a:xfrm>
            <a:prstGeom prst="round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dirty="0">
                  <a:solidFill>
                    <a:schemeClr val="tx1"/>
                  </a:solidFill>
                  <a:latin typeface="Times New Roman" panose="02020603050405020304" pitchFamily="18" charset="0"/>
                  <a:cs typeface="Times New Roman" panose="02020603050405020304" pitchFamily="18" charset="0"/>
                </a:rPr>
                <a:t>Re-compile</a:t>
              </a:r>
            </a:p>
          </p:txBody>
        </p:sp>
        <p:cxnSp>
          <p:nvCxnSpPr>
            <p:cNvPr id="18" name="直接箭头连接符 17">
              <a:extLst>
                <a:ext uri="{FF2B5EF4-FFF2-40B4-BE49-F238E27FC236}">
                  <a16:creationId xmlns:a16="http://schemas.microsoft.com/office/drawing/2014/main" id="{09D3F448-8D70-4DD6-98BA-3DD55F198ABD}"/>
                </a:ext>
              </a:extLst>
            </p:cNvPr>
            <p:cNvCxnSpPr>
              <a:cxnSpLocks/>
              <a:stCxn id="6" idx="2"/>
              <a:endCxn id="8" idx="0"/>
            </p:cNvCxnSpPr>
            <p:nvPr/>
          </p:nvCxnSpPr>
          <p:spPr>
            <a:xfrm>
              <a:off x="3170454" y="4567179"/>
              <a:ext cx="886731" cy="42292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a:extLst>
                <a:ext uri="{FF2B5EF4-FFF2-40B4-BE49-F238E27FC236}">
                  <a16:creationId xmlns:a16="http://schemas.microsoft.com/office/drawing/2014/main" id="{FFCB7723-C73C-4C1A-8955-BECD0D141207}"/>
                </a:ext>
              </a:extLst>
            </p:cNvPr>
            <p:cNvCxnSpPr>
              <a:cxnSpLocks/>
              <a:stCxn id="6" idx="2"/>
              <a:endCxn id="7" idx="0"/>
            </p:cNvCxnSpPr>
            <p:nvPr/>
          </p:nvCxnSpPr>
          <p:spPr>
            <a:xfrm flipH="1">
              <a:off x="2501323" y="4567179"/>
              <a:ext cx="669131" cy="42292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a:extLst>
                <a:ext uri="{FF2B5EF4-FFF2-40B4-BE49-F238E27FC236}">
                  <a16:creationId xmlns:a16="http://schemas.microsoft.com/office/drawing/2014/main" id="{4D068C11-D177-4204-8ED8-99845933F039}"/>
                </a:ext>
              </a:extLst>
            </p:cNvPr>
            <p:cNvCxnSpPr>
              <a:cxnSpLocks/>
              <a:stCxn id="5" idx="2"/>
              <a:endCxn id="6" idx="0"/>
            </p:cNvCxnSpPr>
            <p:nvPr/>
          </p:nvCxnSpPr>
          <p:spPr>
            <a:xfrm>
              <a:off x="3170454" y="3735778"/>
              <a:ext cx="0" cy="22902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文本框 22">
              <a:extLst>
                <a:ext uri="{FF2B5EF4-FFF2-40B4-BE49-F238E27FC236}">
                  <a16:creationId xmlns:a16="http://schemas.microsoft.com/office/drawing/2014/main" id="{C18018BB-1D4A-4787-8E35-309377932CDC}"/>
                </a:ext>
              </a:extLst>
            </p:cNvPr>
            <p:cNvSpPr txBox="1"/>
            <p:nvPr/>
          </p:nvSpPr>
          <p:spPr>
            <a:xfrm>
              <a:off x="2166790" y="4563488"/>
              <a:ext cx="491225"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yes</a:t>
              </a:r>
            </a:p>
          </p:txBody>
        </p:sp>
        <p:sp>
          <p:nvSpPr>
            <p:cNvPr id="24" name="文本框 23">
              <a:extLst>
                <a:ext uri="{FF2B5EF4-FFF2-40B4-BE49-F238E27FC236}">
                  <a16:creationId xmlns:a16="http://schemas.microsoft.com/office/drawing/2014/main" id="{95D7B5D0-1EB1-4E33-A085-3C627F31FD83}"/>
                </a:ext>
              </a:extLst>
            </p:cNvPr>
            <p:cNvSpPr txBox="1"/>
            <p:nvPr/>
          </p:nvSpPr>
          <p:spPr>
            <a:xfrm>
              <a:off x="4222314" y="4563488"/>
              <a:ext cx="415498"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no</a:t>
              </a:r>
            </a:p>
          </p:txBody>
        </p:sp>
      </p:grpSp>
      <p:grpSp>
        <p:nvGrpSpPr>
          <p:cNvPr id="47" name="组合 46">
            <a:extLst>
              <a:ext uri="{FF2B5EF4-FFF2-40B4-BE49-F238E27FC236}">
                <a16:creationId xmlns:a16="http://schemas.microsoft.com/office/drawing/2014/main" id="{105CB7B2-0D42-4745-987D-A3C6CEAADFFC}"/>
              </a:ext>
            </a:extLst>
          </p:cNvPr>
          <p:cNvGrpSpPr/>
          <p:nvPr/>
        </p:nvGrpSpPr>
        <p:grpSpPr>
          <a:xfrm>
            <a:off x="4891552" y="5537721"/>
            <a:ext cx="653774" cy="1041034"/>
            <a:chOff x="4891552" y="5039881"/>
            <a:chExt cx="653774" cy="1041034"/>
          </a:xfrm>
        </p:grpSpPr>
        <p:sp>
          <p:nvSpPr>
            <p:cNvPr id="25" name="椭圆 24">
              <a:extLst>
                <a:ext uri="{FF2B5EF4-FFF2-40B4-BE49-F238E27FC236}">
                  <a16:creationId xmlns:a16="http://schemas.microsoft.com/office/drawing/2014/main" id="{2CD83F78-2786-44C7-BDE9-3B3DCACBB5D5}"/>
                </a:ext>
              </a:extLst>
            </p:cNvPr>
            <p:cNvSpPr/>
            <p:nvPr/>
          </p:nvSpPr>
          <p:spPr>
            <a:xfrm>
              <a:off x="4891552" y="5643589"/>
              <a:ext cx="653774" cy="437326"/>
            </a:xfrm>
            <a:prstGeom prst="ellipse">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dirty="0">
                  <a:solidFill>
                    <a:schemeClr val="tx1"/>
                  </a:solidFill>
                  <a:latin typeface="Times New Roman" panose="02020603050405020304" pitchFamily="18" charset="0"/>
                  <a:cs typeface="Times New Roman" panose="02020603050405020304" pitchFamily="18" charset="0"/>
                </a:rPr>
                <a:t>graph</a:t>
              </a:r>
            </a:p>
          </p:txBody>
        </p:sp>
        <p:sp>
          <p:nvSpPr>
            <p:cNvPr id="26" name="椭圆 25">
              <a:extLst>
                <a:ext uri="{FF2B5EF4-FFF2-40B4-BE49-F238E27FC236}">
                  <a16:creationId xmlns:a16="http://schemas.microsoft.com/office/drawing/2014/main" id="{360DAFDE-05EC-4E00-B354-5C49C8D99E2A}"/>
                </a:ext>
              </a:extLst>
            </p:cNvPr>
            <p:cNvSpPr/>
            <p:nvPr/>
          </p:nvSpPr>
          <p:spPr>
            <a:xfrm>
              <a:off x="4891552" y="5341735"/>
              <a:ext cx="653774" cy="437326"/>
            </a:xfrm>
            <a:prstGeom prst="ellipse">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dirty="0">
                  <a:solidFill>
                    <a:schemeClr val="tx1"/>
                  </a:solidFill>
                  <a:latin typeface="Times New Roman" panose="02020603050405020304" pitchFamily="18" charset="0"/>
                  <a:cs typeface="Times New Roman" panose="02020603050405020304" pitchFamily="18" charset="0"/>
                </a:rPr>
                <a:t>mock</a:t>
              </a:r>
            </a:p>
          </p:txBody>
        </p:sp>
        <p:sp>
          <p:nvSpPr>
            <p:cNvPr id="27" name="椭圆 26">
              <a:extLst>
                <a:ext uri="{FF2B5EF4-FFF2-40B4-BE49-F238E27FC236}">
                  <a16:creationId xmlns:a16="http://schemas.microsoft.com/office/drawing/2014/main" id="{CCF6D66E-5737-40E6-994C-8AD2592913AC}"/>
                </a:ext>
              </a:extLst>
            </p:cNvPr>
            <p:cNvSpPr/>
            <p:nvPr/>
          </p:nvSpPr>
          <p:spPr>
            <a:xfrm>
              <a:off x="4891552" y="5039881"/>
              <a:ext cx="653774" cy="437326"/>
            </a:xfrm>
            <a:prstGeom prst="ellipse">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dirty="0">
                  <a:solidFill>
                    <a:schemeClr val="tx1"/>
                  </a:solidFill>
                  <a:latin typeface="Times New Roman" panose="02020603050405020304" pitchFamily="18" charset="0"/>
                  <a:cs typeface="Times New Roman" panose="02020603050405020304" pitchFamily="18" charset="0"/>
                </a:rPr>
                <a:t>guard</a:t>
              </a:r>
            </a:p>
          </p:txBody>
        </p:sp>
      </p:grpSp>
      <p:grpSp>
        <p:nvGrpSpPr>
          <p:cNvPr id="48" name="组合 47">
            <a:extLst>
              <a:ext uri="{FF2B5EF4-FFF2-40B4-BE49-F238E27FC236}">
                <a16:creationId xmlns:a16="http://schemas.microsoft.com/office/drawing/2014/main" id="{923BE1F8-6D5D-409E-BEBC-3BECF462673B}"/>
              </a:ext>
            </a:extLst>
          </p:cNvPr>
          <p:cNvGrpSpPr/>
          <p:nvPr/>
        </p:nvGrpSpPr>
        <p:grpSpPr>
          <a:xfrm>
            <a:off x="6157013" y="5290406"/>
            <a:ext cx="653774" cy="1041034"/>
            <a:chOff x="6157013" y="4792566"/>
            <a:chExt cx="653774" cy="1041034"/>
          </a:xfrm>
        </p:grpSpPr>
        <p:sp>
          <p:nvSpPr>
            <p:cNvPr id="28" name="椭圆 27">
              <a:extLst>
                <a:ext uri="{FF2B5EF4-FFF2-40B4-BE49-F238E27FC236}">
                  <a16:creationId xmlns:a16="http://schemas.microsoft.com/office/drawing/2014/main" id="{892CDBD5-C1C0-4291-905E-177D0E113E6A}"/>
                </a:ext>
              </a:extLst>
            </p:cNvPr>
            <p:cNvSpPr/>
            <p:nvPr/>
          </p:nvSpPr>
          <p:spPr>
            <a:xfrm>
              <a:off x="6157013" y="5396274"/>
              <a:ext cx="653774" cy="437326"/>
            </a:xfrm>
            <a:prstGeom prst="ellipse">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dirty="0">
                  <a:solidFill>
                    <a:schemeClr val="tx1"/>
                  </a:solidFill>
                  <a:latin typeface="Times New Roman" panose="02020603050405020304" pitchFamily="18" charset="0"/>
                  <a:cs typeface="Times New Roman" panose="02020603050405020304" pitchFamily="18" charset="0"/>
                </a:rPr>
                <a:t>graph</a:t>
              </a:r>
            </a:p>
          </p:txBody>
        </p:sp>
        <p:sp>
          <p:nvSpPr>
            <p:cNvPr id="29" name="椭圆 28">
              <a:extLst>
                <a:ext uri="{FF2B5EF4-FFF2-40B4-BE49-F238E27FC236}">
                  <a16:creationId xmlns:a16="http://schemas.microsoft.com/office/drawing/2014/main" id="{3A3114D9-B9F0-4D81-82B9-D410CE45DD44}"/>
                </a:ext>
              </a:extLst>
            </p:cNvPr>
            <p:cNvSpPr/>
            <p:nvPr/>
          </p:nvSpPr>
          <p:spPr>
            <a:xfrm>
              <a:off x="6157013" y="5094420"/>
              <a:ext cx="653774" cy="437326"/>
            </a:xfrm>
            <a:prstGeom prst="ellipse">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dirty="0">
                  <a:solidFill>
                    <a:schemeClr val="tx1"/>
                  </a:solidFill>
                  <a:latin typeface="Times New Roman" panose="02020603050405020304" pitchFamily="18" charset="0"/>
                  <a:cs typeface="Times New Roman" panose="02020603050405020304" pitchFamily="18" charset="0"/>
                </a:rPr>
                <a:t>mock</a:t>
              </a:r>
            </a:p>
          </p:txBody>
        </p:sp>
        <p:sp>
          <p:nvSpPr>
            <p:cNvPr id="30" name="椭圆 29">
              <a:extLst>
                <a:ext uri="{FF2B5EF4-FFF2-40B4-BE49-F238E27FC236}">
                  <a16:creationId xmlns:a16="http://schemas.microsoft.com/office/drawing/2014/main" id="{F17D9ABC-679A-4537-A89C-45416FBEFEE6}"/>
                </a:ext>
              </a:extLst>
            </p:cNvPr>
            <p:cNvSpPr/>
            <p:nvPr/>
          </p:nvSpPr>
          <p:spPr>
            <a:xfrm>
              <a:off x="6157013" y="4792566"/>
              <a:ext cx="653774" cy="437326"/>
            </a:xfrm>
            <a:prstGeom prst="ellipse">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dirty="0">
                  <a:solidFill>
                    <a:schemeClr val="tx1"/>
                  </a:solidFill>
                  <a:latin typeface="Times New Roman" panose="02020603050405020304" pitchFamily="18" charset="0"/>
                  <a:cs typeface="Times New Roman" panose="02020603050405020304" pitchFamily="18" charset="0"/>
                </a:rPr>
                <a:t>guard</a:t>
              </a:r>
            </a:p>
          </p:txBody>
        </p:sp>
      </p:grpSp>
      <p:grpSp>
        <p:nvGrpSpPr>
          <p:cNvPr id="49" name="组合 48">
            <a:extLst>
              <a:ext uri="{FF2B5EF4-FFF2-40B4-BE49-F238E27FC236}">
                <a16:creationId xmlns:a16="http://schemas.microsoft.com/office/drawing/2014/main" id="{ED3E0E3A-6CD2-48AB-872C-66423BD0DCB8}"/>
              </a:ext>
            </a:extLst>
          </p:cNvPr>
          <p:cNvGrpSpPr/>
          <p:nvPr/>
        </p:nvGrpSpPr>
        <p:grpSpPr>
          <a:xfrm>
            <a:off x="5545326" y="5744509"/>
            <a:ext cx="3162817" cy="813348"/>
            <a:chOff x="5545326" y="5255352"/>
            <a:chExt cx="3162817" cy="813348"/>
          </a:xfrm>
        </p:grpSpPr>
        <p:cxnSp>
          <p:nvCxnSpPr>
            <p:cNvPr id="31" name="连接符: 曲线 30">
              <a:extLst>
                <a:ext uri="{FF2B5EF4-FFF2-40B4-BE49-F238E27FC236}">
                  <a16:creationId xmlns:a16="http://schemas.microsoft.com/office/drawing/2014/main" id="{10515AC2-CD51-4AE6-97BC-AB08DF9990CE}"/>
                </a:ext>
              </a:extLst>
            </p:cNvPr>
            <p:cNvCxnSpPr>
              <a:stCxn id="25" idx="6"/>
              <a:endCxn id="28" idx="2"/>
            </p:cNvCxnSpPr>
            <p:nvPr/>
          </p:nvCxnSpPr>
          <p:spPr>
            <a:xfrm flipV="1">
              <a:off x="5545326" y="5636320"/>
              <a:ext cx="611687" cy="247315"/>
            </a:xfrm>
            <a:prstGeom prst="curved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连接符: 曲线 31">
              <a:extLst>
                <a:ext uri="{FF2B5EF4-FFF2-40B4-BE49-F238E27FC236}">
                  <a16:creationId xmlns:a16="http://schemas.microsoft.com/office/drawing/2014/main" id="{F03ED099-0662-4CEB-AE34-78FCE002FECA}"/>
                </a:ext>
              </a:extLst>
            </p:cNvPr>
            <p:cNvCxnSpPr>
              <a:cxnSpLocks/>
              <a:stCxn id="34" idx="4"/>
              <a:endCxn id="36" idx="4"/>
            </p:cNvCxnSpPr>
            <p:nvPr/>
          </p:nvCxnSpPr>
          <p:spPr>
            <a:xfrm rot="5400000" flipH="1" flipV="1">
              <a:off x="6388154" y="5072292"/>
              <a:ext cx="143931" cy="1286526"/>
            </a:xfrm>
            <a:prstGeom prst="curvedConnector3">
              <a:avLst>
                <a:gd name="adj1" fmla="val -158826"/>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3" name="流程图: 存储数据 32">
              <a:extLst>
                <a:ext uri="{FF2B5EF4-FFF2-40B4-BE49-F238E27FC236}">
                  <a16:creationId xmlns:a16="http://schemas.microsoft.com/office/drawing/2014/main" id="{1AD37921-6ACB-4712-9EE8-A1BF328DA646}"/>
                </a:ext>
              </a:extLst>
            </p:cNvPr>
            <p:cNvSpPr/>
            <p:nvPr/>
          </p:nvSpPr>
          <p:spPr>
            <a:xfrm>
              <a:off x="7076202" y="5255352"/>
              <a:ext cx="1631941" cy="813348"/>
            </a:xfrm>
            <a:prstGeom prst="flowChartOnlineStorage">
              <a:avLst/>
            </a:prstGeom>
            <a:solidFill>
              <a:srgbClr val="FF99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rtlCol="0" anchor="ctr"/>
            <a:lstStyle/>
            <a:p>
              <a:pPr algn="ctr"/>
              <a:r>
                <a:rPr lang="en-US" dirty="0">
                  <a:solidFill>
                    <a:schemeClr val="tx1"/>
                  </a:solidFill>
                  <a:latin typeface="Times New Roman" panose="02020603050405020304" pitchFamily="18" charset="0"/>
                  <a:cs typeface="Times New Roman" panose="02020603050405020304" pitchFamily="18" charset="0"/>
                </a:rPr>
                <a:t>Graph-level</a:t>
              </a:r>
            </a:p>
            <a:p>
              <a:pPr algn="ctr"/>
              <a:r>
                <a:rPr lang="en-US" dirty="0">
                  <a:solidFill>
                    <a:schemeClr val="tx1"/>
                  </a:solidFill>
                  <a:latin typeface="Times New Roman" panose="02020603050405020304" pitchFamily="18" charset="0"/>
                  <a:cs typeface="Times New Roman" panose="02020603050405020304" pitchFamily="18" charset="0"/>
                </a:rPr>
                <a:t>compiler</a:t>
              </a:r>
            </a:p>
          </p:txBody>
        </p:sp>
        <p:sp>
          <p:nvSpPr>
            <p:cNvPr id="34" name="椭圆 33">
              <a:extLst>
                <a:ext uri="{FF2B5EF4-FFF2-40B4-BE49-F238E27FC236}">
                  <a16:creationId xmlns:a16="http://schemas.microsoft.com/office/drawing/2014/main" id="{54077CC1-A75A-4433-8096-5BDF3722EDA8}"/>
                </a:ext>
              </a:extLst>
            </p:cNvPr>
            <p:cNvSpPr/>
            <p:nvPr/>
          </p:nvSpPr>
          <p:spPr>
            <a:xfrm>
              <a:off x="5761501" y="5659699"/>
              <a:ext cx="110712" cy="12782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椭圆 34">
              <a:extLst>
                <a:ext uri="{FF2B5EF4-FFF2-40B4-BE49-F238E27FC236}">
                  <a16:creationId xmlns:a16="http://schemas.microsoft.com/office/drawing/2014/main" id="{B8E76DC3-2AFA-48EF-B9D6-E0038A1B5649}"/>
                </a:ext>
              </a:extLst>
            </p:cNvPr>
            <p:cNvSpPr/>
            <p:nvPr/>
          </p:nvSpPr>
          <p:spPr>
            <a:xfrm>
              <a:off x="7422474" y="5636236"/>
              <a:ext cx="110712" cy="12782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椭圆 35">
              <a:extLst>
                <a:ext uri="{FF2B5EF4-FFF2-40B4-BE49-F238E27FC236}">
                  <a16:creationId xmlns:a16="http://schemas.microsoft.com/office/drawing/2014/main" id="{A24C2A67-30E5-4AC7-A66D-90E74A6A48BE}"/>
                </a:ext>
              </a:extLst>
            </p:cNvPr>
            <p:cNvSpPr/>
            <p:nvPr/>
          </p:nvSpPr>
          <p:spPr>
            <a:xfrm>
              <a:off x="7040903" y="5522024"/>
              <a:ext cx="124960" cy="12156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组合 44">
            <a:extLst>
              <a:ext uri="{FF2B5EF4-FFF2-40B4-BE49-F238E27FC236}">
                <a16:creationId xmlns:a16="http://schemas.microsoft.com/office/drawing/2014/main" id="{8F1BF9FE-D0B3-4031-81E5-0758E8A6F5D6}"/>
              </a:ext>
            </a:extLst>
          </p:cNvPr>
          <p:cNvGrpSpPr/>
          <p:nvPr/>
        </p:nvGrpSpPr>
        <p:grpSpPr>
          <a:xfrm>
            <a:off x="5208105" y="3629252"/>
            <a:ext cx="3533973" cy="1535404"/>
            <a:chOff x="5208105" y="3131412"/>
            <a:chExt cx="3533973" cy="1535404"/>
          </a:xfrm>
        </p:grpSpPr>
        <p:grpSp>
          <p:nvGrpSpPr>
            <p:cNvPr id="38" name="组合 37">
              <a:extLst>
                <a:ext uri="{FF2B5EF4-FFF2-40B4-BE49-F238E27FC236}">
                  <a16:creationId xmlns:a16="http://schemas.microsoft.com/office/drawing/2014/main" id="{B8A6BD0B-C75F-43F4-9247-B19508ABD6F3}"/>
                </a:ext>
              </a:extLst>
            </p:cNvPr>
            <p:cNvGrpSpPr/>
            <p:nvPr/>
          </p:nvGrpSpPr>
          <p:grpSpPr>
            <a:xfrm>
              <a:off x="5208105" y="3173225"/>
              <a:ext cx="3533973" cy="1493591"/>
              <a:chOff x="5208105" y="3173225"/>
              <a:chExt cx="3533973" cy="1493591"/>
            </a:xfrm>
          </p:grpSpPr>
          <p:sp>
            <p:nvSpPr>
              <p:cNvPr id="9" name="矩形: 剪去左右顶角 8">
                <a:extLst>
                  <a:ext uri="{FF2B5EF4-FFF2-40B4-BE49-F238E27FC236}">
                    <a16:creationId xmlns:a16="http://schemas.microsoft.com/office/drawing/2014/main" id="{BD1A574A-6F6E-4907-AE58-78A7B9021838}"/>
                  </a:ext>
                </a:extLst>
              </p:cNvPr>
              <p:cNvSpPr/>
              <p:nvPr/>
            </p:nvSpPr>
            <p:spPr>
              <a:xfrm>
                <a:off x="5208105" y="3173225"/>
                <a:ext cx="3533973" cy="1493591"/>
              </a:xfrm>
              <a:prstGeom prst="snip2Same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algn="ctr"/>
                <a:endParaRPr lang="en-US" dirty="0">
                  <a:solidFill>
                    <a:schemeClr val="tx1"/>
                  </a:solidFill>
                  <a:latin typeface="Times New Roman" panose="02020603050405020304" pitchFamily="18" charset="0"/>
                  <a:cs typeface="Times New Roman" panose="02020603050405020304" pitchFamily="18" charset="0"/>
                </a:endParaRPr>
              </a:p>
            </p:txBody>
          </p:sp>
          <p:sp>
            <p:nvSpPr>
              <p:cNvPr id="10" name="矩形 9">
                <a:extLst>
                  <a:ext uri="{FF2B5EF4-FFF2-40B4-BE49-F238E27FC236}">
                    <a16:creationId xmlns:a16="http://schemas.microsoft.com/office/drawing/2014/main" id="{D89C9D69-0B66-4134-BF7C-ABA2FAC2D986}"/>
                  </a:ext>
                </a:extLst>
              </p:cNvPr>
              <p:cNvSpPr/>
              <p:nvPr/>
            </p:nvSpPr>
            <p:spPr>
              <a:xfrm>
                <a:off x="5378572" y="3513047"/>
                <a:ext cx="2197057" cy="1050441"/>
              </a:xfrm>
              <a:prstGeom prst="rect">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solidFill>
                      <a:schemeClr val="tx1"/>
                    </a:solidFill>
                    <a:latin typeface="Times New Roman" panose="02020603050405020304" pitchFamily="18" charset="0"/>
                    <a:cs typeface="Times New Roman" panose="02020603050405020304" pitchFamily="18" charset="0"/>
                  </a:rPr>
                  <a:t>Record</a:t>
                </a:r>
              </a:p>
            </p:txBody>
          </p:sp>
          <p:sp>
            <p:nvSpPr>
              <p:cNvPr id="11" name="椭圆 10">
                <a:extLst>
                  <a:ext uri="{FF2B5EF4-FFF2-40B4-BE49-F238E27FC236}">
                    <a16:creationId xmlns:a16="http://schemas.microsoft.com/office/drawing/2014/main" id="{867F08A4-BE10-431D-8F45-186EE9E9B96C}"/>
                  </a:ext>
                </a:extLst>
              </p:cNvPr>
              <p:cNvSpPr/>
              <p:nvPr/>
            </p:nvSpPr>
            <p:spPr>
              <a:xfrm>
                <a:off x="5445608" y="3962390"/>
                <a:ext cx="653774" cy="437326"/>
              </a:xfrm>
              <a:prstGeom prst="ellipse">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dirty="0">
                    <a:solidFill>
                      <a:schemeClr val="tx1"/>
                    </a:solidFill>
                    <a:latin typeface="Times New Roman" panose="02020603050405020304" pitchFamily="18" charset="0"/>
                    <a:cs typeface="Times New Roman" panose="02020603050405020304" pitchFamily="18" charset="0"/>
                  </a:rPr>
                  <a:t>graph</a:t>
                </a:r>
              </a:p>
            </p:txBody>
          </p:sp>
          <p:sp>
            <p:nvSpPr>
              <p:cNvPr id="12" name="椭圆 11">
                <a:extLst>
                  <a:ext uri="{FF2B5EF4-FFF2-40B4-BE49-F238E27FC236}">
                    <a16:creationId xmlns:a16="http://schemas.microsoft.com/office/drawing/2014/main" id="{C7B099B5-8671-431E-AB12-F262FADBFA96}"/>
                  </a:ext>
                </a:extLst>
              </p:cNvPr>
              <p:cNvSpPr/>
              <p:nvPr/>
            </p:nvSpPr>
            <p:spPr>
              <a:xfrm>
                <a:off x="6166418" y="3962390"/>
                <a:ext cx="653774" cy="437326"/>
              </a:xfrm>
              <a:prstGeom prst="ellipse">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dirty="0">
                    <a:solidFill>
                      <a:schemeClr val="tx1"/>
                    </a:solidFill>
                    <a:latin typeface="Times New Roman" panose="02020603050405020304" pitchFamily="18" charset="0"/>
                    <a:cs typeface="Times New Roman" panose="02020603050405020304" pitchFamily="18" charset="0"/>
                  </a:rPr>
                  <a:t>guard</a:t>
                </a:r>
              </a:p>
            </p:txBody>
          </p:sp>
          <p:sp>
            <p:nvSpPr>
              <p:cNvPr id="13" name="椭圆 12">
                <a:extLst>
                  <a:ext uri="{FF2B5EF4-FFF2-40B4-BE49-F238E27FC236}">
                    <a16:creationId xmlns:a16="http://schemas.microsoft.com/office/drawing/2014/main" id="{B7B9F204-A6D1-4C4C-BFF4-903043FCAB60}"/>
                  </a:ext>
                </a:extLst>
              </p:cNvPr>
              <p:cNvSpPr/>
              <p:nvPr/>
            </p:nvSpPr>
            <p:spPr>
              <a:xfrm>
                <a:off x="6887513" y="3962390"/>
                <a:ext cx="653774" cy="437326"/>
              </a:xfrm>
              <a:prstGeom prst="ellipse">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dirty="0">
                    <a:solidFill>
                      <a:schemeClr val="tx1"/>
                    </a:solidFill>
                    <a:latin typeface="Times New Roman" panose="02020603050405020304" pitchFamily="18" charset="0"/>
                    <a:cs typeface="Times New Roman" panose="02020603050405020304" pitchFamily="18" charset="0"/>
                  </a:rPr>
                  <a:t>mock</a:t>
                </a:r>
              </a:p>
            </p:txBody>
          </p:sp>
          <p:sp>
            <p:nvSpPr>
              <p:cNvPr id="14" name="矩形 13">
                <a:extLst>
                  <a:ext uri="{FF2B5EF4-FFF2-40B4-BE49-F238E27FC236}">
                    <a16:creationId xmlns:a16="http://schemas.microsoft.com/office/drawing/2014/main" id="{BB01E8FD-9F26-4ADC-962F-E7BAB199057A}"/>
                  </a:ext>
                </a:extLst>
              </p:cNvPr>
              <p:cNvSpPr/>
              <p:nvPr/>
            </p:nvSpPr>
            <p:spPr>
              <a:xfrm>
                <a:off x="7682227" y="3513048"/>
                <a:ext cx="900629" cy="376600"/>
              </a:xfrm>
              <a:prstGeom prst="rect">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Record</a:t>
                </a:r>
              </a:p>
            </p:txBody>
          </p:sp>
          <p:sp>
            <p:nvSpPr>
              <p:cNvPr id="15" name="矩形 14">
                <a:extLst>
                  <a:ext uri="{FF2B5EF4-FFF2-40B4-BE49-F238E27FC236}">
                    <a16:creationId xmlns:a16="http://schemas.microsoft.com/office/drawing/2014/main" id="{6C824FCE-D475-4921-8A68-12827DD7D2F3}"/>
                  </a:ext>
                </a:extLst>
              </p:cNvPr>
              <p:cNvSpPr/>
              <p:nvPr/>
            </p:nvSpPr>
            <p:spPr>
              <a:xfrm>
                <a:off x="7682227" y="3968524"/>
                <a:ext cx="900629" cy="376600"/>
              </a:xfrm>
              <a:prstGeom prst="rect">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Record</a:t>
                </a:r>
              </a:p>
            </p:txBody>
          </p:sp>
          <p:sp>
            <p:nvSpPr>
              <p:cNvPr id="16" name="文本框 15">
                <a:extLst>
                  <a:ext uri="{FF2B5EF4-FFF2-40B4-BE49-F238E27FC236}">
                    <a16:creationId xmlns:a16="http://schemas.microsoft.com/office/drawing/2014/main" id="{F594E564-8216-4E30-BF7A-C5D8D311B84F}"/>
                  </a:ext>
                </a:extLst>
              </p:cNvPr>
              <p:cNvSpPr txBox="1"/>
              <p:nvPr/>
            </p:nvSpPr>
            <p:spPr>
              <a:xfrm>
                <a:off x="7809375" y="4268176"/>
                <a:ext cx="646331" cy="369332"/>
              </a:xfrm>
              <a:prstGeom prst="rect">
                <a:avLst/>
              </a:prstGeom>
              <a:noFill/>
              <a:ln w="19050">
                <a:noFill/>
              </a:ln>
            </p:spPr>
            <p:txBody>
              <a:bodyPr wrap="none" rtlCol="0">
                <a:spAutoFit/>
              </a:bodyPr>
              <a:lstStyle/>
              <a:p>
                <a:r>
                  <a:rPr lang="en-US" dirty="0">
                    <a:latin typeface="Times New Roman" panose="02020603050405020304" pitchFamily="18" charset="0"/>
                    <a:cs typeface="Times New Roman" panose="02020603050405020304" pitchFamily="18" charset="0"/>
                  </a:rPr>
                  <a:t>……</a:t>
                </a:r>
              </a:p>
            </p:txBody>
          </p:sp>
        </p:grpSp>
        <p:sp>
          <p:nvSpPr>
            <p:cNvPr id="37" name="文本框 36">
              <a:extLst>
                <a:ext uri="{FF2B5EF4-FFF2-40B4-BE49-F238E27FC236}">
                  <a16:creationId xmlns:a16="http://schemas.microsoft.com/office/drawing/2014/main" id="{174913B7-0CDD-465A-AFD0-9B810C43B9BE}"/>
                </a:ext>
              </a:extLst>
            </p:cNvPr>
            <p:cNvSpPr txBox="1"/>
            <p:nvPr/>
          </p:nvSpPr>
          <p:spPr>
            <a:xfrm>
              <a:off x="6066367" y="3131412"/>
              <a:ext cx="1743008" cy="369332"/>
            </a:xfrm>
            <a:prstGeom prst="rect">
              <a:avLst/>
            </a:prstGeom>
            <a:noFill/>
          </p:spPr>
          <p:txBody>
            <a:bodyPr wrap="square">
              <a:spAutoFit/>
            </a:bodyPr>
            <a:lstStyle/>
            <a:p>
              <a:pPr algn="ctr"/>
              <a:r>
                <a:rPr lang="en-US" dirty="0">
                  <a:solidFill>
                    <a:schemeClr val="tx1"/>
                  </a:solidFill>
                  <a:latin typeface="Times New Roman" panose="02020603050405020304" pitchFamily="18" charset="0"/>
                  <a:cs typeface="Times New Roman" panose="02020603050405020304" pitchFamily="18" charset="0"/>
                </a:rPr>
                <a:t>Cache</a:t>
              </a:r>
            </a:p>
          </p:txBody>
        </p:sp>
      </p:grpSp>
    </p:spTree>
    <p:extLst>
      <p:ext uri="{BB962C8B-B14F-4D97-AF65-F5344CB8AC3E}">
        <p14:creationId xmlns:p14="http://schemas.microsoft.com/office/powerpoint/2010/main" val="1190424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45EFC0-0CA5-4E57-9D16-2C24AA0DED65}"/>
              </a:ext>
            </a:extLst>
          </p:cNvPr>
          <p:cNvSpPr>
            <a:spLocks noGrp="1"/>
          </p:cNvSpPr>
          <p:nvPr>
            <p:ph type="title"/>
          </p:nvPr>
        </p:nvSpPr>
        <p:spPr/>
        <p:txBody>
          <a:bodyPr/>
          <a:lstStyle/>
          <a:p>
            <a:r>
              <a:rPr lang="en-US" dirty="0"/>
              <a:t>Goals of Eager Mode Compilation</a:t>
            </a:r>
          </a:p>
        </p:txBody>
      </p:sp>
      <p:sp>
        <p:nvSpPr>
          <p:cNvPr id="3" name="内容占位符 2">
            <a:extLst>
              <a:ext uri="{FF2B5EF4-FFF2-40B4-BE49-F238E27FC236}">
                <a16:creationId xmlns:a16="http://schemas.microsoft.com/office/drawing/2014/main" id="{E042EC19-5107-48FF-BCEA-CE94531EC926}"/>
              </a:ext>
            </a:extLst>
          </p:cNvPr>
          <p:cNvSpPr>
            <a:spLocks noGrp="1"/>
          </p:cNvSpPr>
          <p:nvPr>
            <p:ph idx="1"/>
          </p:nvPr>
        </p:nvSpPr>
        <p:spPr/>
        <p:txBody>
          <a:bodyPr/>
          <a:lstStyle/>
          <a:p>
            <a:pPr>
              <a:lnSpc>
                <a:spcPct val="150000"/>
              </a:lnSpc>
            </a:pPr>
            <a:r>
              <a:rPr lang="en-US" b="1" i="1" dirty="0">
                <a:solidFill>
                  <a:srgbClr val="C00000"/>
                </a:solidFill>
              </a:rPr>
              <a:t>Safety</a:t>
            </a:r>
            <a:r>
              <a:rPr lang="en-US" dirty="0"/>
              <a:t>: generate proper guards to safely pick-up compiled graph</a:t>
            </a:r>
          </a:p>
          <a:p>
            <a:pPr>
              <a:lnSpc>
                <a:spcPct val="150000"/>
              </a:lnSpc>
            </a:pPr>
            <a:r>
              <a:rPr lang="en-US" b="1" i="1" dirty="0">
                <a:solidFill>
                  <a:srgbClr val="C00000"/>
                </a:solidFill>
              </a:rPr>
              <a:t>Coverage</a:t>
            </a:r>
            <a:r>
              <a:rPr lang="en-US" dirty="0"/>
              <a:t>: can compile large number of Python features</a:t>
            </a:r>
          </a:p>
          <a:p>
            <a:pPr>
              <a:lnSpc>
                <a:spcPct val="150000"/>
              </a:lnSpc>
            </a:pPr>
            <a:endParaRPr lang="en-US" dirty="0"/>
          </a:p>
          <a:p>
            <a:pPr>
              <a:lnSpc>
                <a:spcPct val="150000"/>
              </a:lnSpc>
            </a:pPr>
            <a:r>
              <a:rPr lang="en-US" dirty="0"/>
              <a:t>Both will affect the </a:t>
            </a:r>
            <a:r>
              <a:rPr lang="en-US" b="1" i="1" dirty="0">
                <a:solidFill>
                  <a:srgbClr val="C00000"/>
                </a:solidFill>
              </a:rPr>
              <a:t>execution speed</a:t>
            </a:r>
          </a:p>
        </p:txBody>
      </p:sp>
      <p:sp>
        <p:nvSpPr>
          <p:cNvPr id="4" name="灯片编号占位符 3">
            <a:extLst>
              <a:ext uri="{FF2B5EF4-FFF2-40B4-BE49-F238E27FC236}">
                <a16:creationId xmlns:a16="http://schemas.microsoft.com/office/drawing/2014/main" id="{28AAEAF3-3089-44DC-91DB-FAA94F3CCA45}"/>
              </a:ext>
            </a:extLst>
          </p:cNvPr>
          <p:cNvSpPr>
            <a:spLocks noGrp="1"/>
          </p:cNvSpPr>
          <p:nvPr>
            <p:ph type="sldNum" sz="quarter" idx="4"/>
          </p:nvPr>
        </p:nvSpPr>
        <p:spPr>
          <a:xfrm>
            <a:off x="11778342" y="6618588"/>
            <a:ext cx="1066800" cy="206049"/>
          </a:xfrm>
        </p:spPr>
        <p:txBody>
          <a:bodyPr/>
          <a:lstStyle/>
          <a:p>
            <a:fld id="{A20E5029-513D-4C5A-B99E-82F8E1FDD8A9}" type="slidenum">
              <a:rPr lang="en-US" smtClean="0"/>
              <a:t>7</a:t>
            </a:fld>
            <a:endParaRPr lang="en-US"/>
          </a:p>
        </p:txBody>
      </p:sp>
    </p:spTree>
    <p:extLst>
      <p:ext uri="{BB962C8B-B14F-4D97-AF65-F5344CB8AC3E}">
        <p14:creationId xmlns:p14="http://schemas.microsoft.com/office/powerpoint/2010/main" val="3191485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A4778A2-FE93-490A-8458-42459DDE61DE}"/>
              </a:ext>
            </a:extLst>
          </p:cNvPr>
          <p:cNvSpPr>
            <a:spLocks noGrp="1"/>
          </p:cNvSpPr>
          <p:nvPr>
            <p:ph type="title"/>
          </p:nvPr>
        </p:nvSpPr>
        <p:spPr/>
        <p:txBody>
          <a:bodyPr/>
          <a:lstStyle/>
          <a:p>
            <a:r>
              <a:rPr lang="en-US" dirty="0"/>
              <a:t>Existing Work 1: Trace Based</a:t>
            </a:r>
          </a:p>
        </p:txBody>
      </p:sp>
      <p:sp>
        <p:nvSpPr>
          <p:cNvPr id="3" name="内容占位符 2">
            <a:extLst>
              <a:ext uri="{FF2B5EF4-FFF2-40B4-BE49-F238E27FC236}">
                <a16:creationId xmlns:a16="http://schemas.microsoft.com/office/drawing/2014/main" id="{2B52AFF9-1707-416C-ABA7-32C5049BDECD}"/>
              </a:ext>
            </a:extLst>
          </p:cNvPr>
          <p:cNvSpPr>
            <a:spLocks noGrp="1"/>
          </p:cNvSpPr>
          <p:nvPr>
            <p:ph idx="1"/>
          </p:nvPr>
        </p:nvSpPr>
        <p:spPr>
          <a:xfrm>
            <a:off x="383825" y="1250067"/>
            <a:ext cx="10741377" cy="5057601"/>
          </a:xfrm>
        </p:spPr>
        <p:txBody>
          <a:bodyPr>
            <a:normAutofit/>
          </a:bodyPr>
          <a:lstStyle/>
          <a:p>
            <a:r>
              <a:rPr lang="en-US" altLang="zh-CN" sz="2400" b="1" i="1" dirty="0">
                <a:solidFill>
                  <a:srgbClr val="C00000"/>
                </a:solidFill>
              </a:rPr>
              <a:t>Record all tensor operations </a:t>
            </a:r>
            <a:r>
              <a:rPr lang="en-US" altLang="zh-CN" sz="2400" dirty="0"/>
              <a:t>by</a:t>
            </a:r>
            <a:r>
              <a:rPr lang="en-US" sz="2400" dirty="0"/>
              <a:t> function overloading</a:t>
            </a:r>
          </a:p>
          <a:p>
            <a:pPr lvl="1">
              <a:lnSpc>
                <a:spcPct val="130000"/>
              </a:lnSpc>
            </a:pPr>
            <a:r>
              <a:rPr lang="en-US" sz="2000" dirty="0"/>
              <a:t>Good coverage: </a:t>
            </a:r>
            <a:r>
              <a:rPr lang="en-US" altLang="zh-CN" sz="2000" dirty="0"/>
              <a:t>supports </a:t>
            </a:r>
            <a:r>
              <a:rPr lang="en-US" sz="2000" dirty="0"/>
              <a:t>almost all python features</a:t>
            </a:r>
          </a:p>
          <a:p>
            <a:pPr lvl="1">
              <a:lnSpc>
                <a:spcPct val="130000"/>
              </a:lnSpc>
            </a:pPr>
            <a:r>
              <a:rPr lang="en-US" sz="2000" dirty="0"/>
              <a:t>Not safe: does not </a:t>
            </a:r>
            <a:r>
              <a:rPr lang="en-US" altLang="zh-CN" sz="2000" dirty="0"/>
              <a:t>know</a:t>
            </a:r>
            <a:r>
              <a:rPr lang="en-US" sz="2000" dirty="0"/>
              <a:t> Python logic, cannot generate guards</a:t>
            </a:r>
          </a:p>
          <a:p>
            <a:pPr lvl="2">
              <a:lnSpc>
                <a:spcPct val="130000"/>
              </a:lnSpc>
            </a:pPr>
            <a:r>
              <a:rPr lang="en-US" sz="1800" dirty="0"/>
              <a:t>Regenerate the graph in every call </a:t>
            </a:r>
            <a:r>
              <a:rPr lang="zh-CN" altLang="en-US" sz="1800" dirty="0"/>
              <a:t>→</a:t>
            </a:r>
            <a:r>
              <a:rPr lang="en-US" sz="1800" dirty="0"/>
              <a:t> low performance</a:t>
            </a:r>
          </a:p>
        </p:txBody>
      </p:sp>
      <p:sp>
        <p:nvSpPr>
          <p:cNvPr id="4" name="灯片编号占位符 3">
            <a:extLst>
              <a:ext uri="{FF2B5EF4-FFF2-40B4-BE49-F238E27FC236}">
                <a16:creationId xmlns:a16="http://schemas.microsoft.com/office/drawing/2014/main" id="{5188A6DD-6C29-4B56-989B-F3D05BD82856}"/>
              </a:ext>
            </a:extLst>
          </p:cNvPr>
          <p:cNvSpPr>
            <a:spLocks noGrp="1"/>
          </p:cNvSpPr>
          <p:nvPr>
            <p:ph type="sldNum" sz="quarter" idx="4"/>
          </p:nvPr>
        </p:nvSpPr>
        <p:spPr>
          <a:xfrm>
            <a:off x="11778342" y="6618588"/>
            <a:ext cx="1066800" cy="206049"/>
          </a:xfrm>
        </p:spPr>
        <p:txBody>
          <a:bodyPr/>
          <a:lstStyle/>
          <a:p>
            <a:fld id="{A20E5029-513D-4C5A-B99E-82F8E1FDD8A9}" type="slidenum">
              <a:rPr lang="en-US" smtClean="0"/>
              <a:t>8</a:t>
            </a:fld>
            <a:endParaRPr lang="en-US"/>
          </a:p>
        </p:txBody>
      </p:sp>
      <p:grpSp>
        <p:nvGrpSpPr>
          <p:cNvPr id="5" name="组合 4">
            <a:extLst>
              <a:ext uri="{FF2B5EF4-FFF2-40B4-BE49-F238E27FC236}">
                <a16:creationId xmlns:a16="http://schemas.microsoft.com/office/drawing/2014/main" id="{3002B69E-A49C-4862-9E03-B4414D194BCD}"/>
              </a:ext>
            </a:extLst>
          </p:cNvPr>
          <p:cNvGrpSpPr/>
          <p:nvPr/>
        </p:nvGrpSpPr>
        <p:grpSpPr>
          <a:xfrm>
            <a:off x="807984" y="3466210"/>
            <a:ext cx="5475975" cy="2355549"/>
            <a:chOff x="1393672" y="3101123"/>
            <a:chExt cx="5405461" cy="2351873"/>
          </a:xfrm>
        </p:grpSpPr>
        <p:sp>
          <p:nvSpPr>
            <p:cNvPr id="6" name="文本框 3">
              <a:extLst>
                <a:ext uri="{FF2B5EF4-FFF2-40B4-BE49-F238E27FC236}">
                  <a16:creationId xmlns:a16="http://schemas.microsoft.com/office/drawing/2014/main" id="{3375E1D3-130D-490E-A370-EB86DE29BDE7}"/>
                </a:ext>
              </a:extLst>
            </p:cNvPr>
            <p:cNvSpPr txBox="1"/>
            <p:nvPr/>
          </p:nvSpPr>
          <p:spPr>
            <a:xfrm>
              <a:off x="1393672" y="3148274"/>
              <a:ext cx="5339642" cy="2304722"/>
            </a:xfrm>
            <a:prstGeom prst="rect">
              <a:avLst/>
            </a:prstGeom>
            <a:noFill/>
            <a:ln>
              <a:noFill/>
            </a:ln>
          </p:spPr>
          <p:txBody>
            <a:bodyPr wrap="square">
              <a:spAutoFit/>
            </a:bodyPr>
            <a:lstStyle>
              <a:defPPr>
                <a:defRPr lang="en-US"/>
              </a:defPPr>
              <a:lvl1pPr marL="0" algn="l" defTabSz="914314" rtl="0" eaLnBrk="1" latinLnBrk="0" hangingPunct="1">
                <a:defRPr sz="1800" kern="1200">
                  <a:solidFill>
                    <a:schemeClr val="tx1"/>
                  </a:solidFill>
                  <a:latin typeface="+mn-lt"/>
                  <a:ea typeface="+mn-ea"/>
                  <a:cs typeface="+mn-cs"/>
                </a:defRPr>
              </a:lvl1pPr>
              <a:lvl2pPr marL="457156" algn="l" defTabSz="914314" rtl="0" eaLnBrk="1" latinLnBrk="0" hangingPunct="1">
                <a:defRPr sz="1800" kern="1200">
                  <a:solidFill>
                    <a:schemeClr val="tx1"/>
                  </a:solidFill>
                  <a:latin typeface="+mn-lt"/>
                  <a:ea typeface="+mn-ea"/>
                  <a:cs typeface="+mn-cs"/>
                </a:defRPr>
              </a:lvl2pPr>
              <a:lvl3pPr marL="914314" algn="l" defTabSz="914314" rtl="0" eaLnBrk="1" latinLnBrk="0" hangingPunct="1">
                <a:defRPr sz="1800" kern="1200">
                  <a:solidFill>
                    <a:schemeClr val="tx1"/>
                  </a:solidFill>
                  <a:latin typeface="+mn-lt"/>
                  <a:ea typeface="+mn-ea"/>
                  <a:cs typeface="+mn-cs"/>
                </a:defRPr>
              </a:lvl3pPr>
              <a:lvl4pPr marL="1371471" algn="l" defTabSz="914314" rtl="0" eaLnBrk="1" latinLnBrk="0" hangingPunct="1">
                <a:defRPr sz="1800" kern="1200">
                  <a:solidFill>
                    <a:schemeClr val="tx1"/>
                  </a:solidFill>
                  <a:latin typeface="+mn-lt"/>
                  <a:ea typeface="+mn-ea"/>
                  <a:cs typeface="+mn-cs"/>
                </a:defRPr>
              </a:lvl4pPr>
              <a:lvl5pPr marL="1828628" algn="l" defTabSz="914314" rtl="0" eaLnBrk="1" latinLnBrk="0" hangingPunct="1">
                <a:defRPr sz="1800" kern="1200">
                  <a:solidFill>
                    <a:schemeClr val="tx1"/>
                  </a:solidFill>
                  <a:latin typeface="+mn-lt"/>
                  <a:ea typeface="+mn-ea"/>
                  <a:cs typeface="+mn-cs"/>
                </a:defRPr>
              </a:lvl5pPr>
              <a:lvl6pPr marL="2285784" algn="l" defTabSz="914314" rtl="0" eaLnBrk="1" latinLnBrk="0" hangingPunct="1">
                <a:defRPr sz="1800" kern="1200">
                  <a:solidFill>
                    <a:schemeClr val="tx1"/>
                  </a:solidFill>
                  <a:latin typeface="+mn-lt"/>
                  <a:ea typeface="+mn-ea"/>
                  <a:cs typeface="+mn-cs"/>
                </a:defRPr>
              </a:lvl6pPr>
              <a:lvl7pPr marL="2742940" algn="l" defTabSz="914314" rtl="0" eaLnBrk="1" latinLnBrk="0" hangingPunct="1">
                <a:defRPr sz="1800" kern="1200">
                  <a:solidFill>
                    <a:schemeClr val="tx1"/>
                  </a:solidFill>
                  <a:latin typeface="+mn-lt"/>
                  <a:ea typeface="+mn-ea"/>
                  <a:cs typeface="+mn-cs"/>
                </a:defRPr>
              </a:lvl7pPr>
              <a:lvl8pPr marL="3200098" algn="l" defTabSz="914314" rtl="0" eaLnBrk="1" latinLnBrk="0" hangingPunct="1">
                <a:defRPr sz="1800" kern="1200">
                  <a:solidFill>
                    <a:schemeClr val="tx1"/>
                  </a:solidFill>
                  <a:latin typeface="+mn-lt"/>
                  <a:ea typeface="+mn-ea"/>
                  <a:cs typeface="+mn-cs"/>
                </a:defRPr>
              </a:lvl8pPr>
              <a:lvl9pPr marL="3657255" algn="l" defTabSz="914314" rtl="0" eaLnBrk="1" latinLnBrk="0" hangingPunct="1">
                <a:defRPr sz="1800" kern="1200">
                  <a:solidFill>
                    <a:schemeClr val="tx1"/>
                  </a:solidFill>
                  <a:latin typeface="+mn-lt"/>
                  <a:ea typeface="+mn-ea"/>
                  <a:cs typeface="+mn-cs"/>
                </a:defRPr>
              </a:lvl9pPr>
            </a:lstStyle>
            <a:p>
              <a:r>
                <a:rPr lang="en-US" sz="1200" dirty="0">
                  <a:latin typeface="Consolas" panose="020B0609020204030204" pitchFamily="49" charset="0"/>
                </a:rPr>
                <a:t>def forward(self, x, dims):</a:t>
              </a:r>
            </a:p>
            <a:p>
              <a:r>
                <a:rPr lang="en-US" sz="1200" dirty="0">
                  <a:latin typeface="Consolas" panose="020B0609020204030204" pitchFamily="49" charset="0"/>
                </a:rPr>
                <a:t>  shape = list(</a:t>
              </a:r>
              <a:r>
                <a:rPr lang="en-US" sz="1200" dirty="0" err="1">
                  <a:latin typeface="Consolas" panose="020B0609020204030204" pitchFamily="49" charset="0"/>
                </a:rPr>
                <a:t>x.shape</a:t>
              </a:r>
              <a:r>
                <a:rPr lang="en-US" sz="1200" dirty="0">
                  <a:latin typeface="Consolas" panose="020B0609020204030204" pitchFamily="49" charset="0"/>
                </a:rPr>
                <a:t>)</a:t>
              </a:r>
            </a:p>
            <a:p>
              <a:r>
                <a:rPr lang="en-US" sz="1200" dirty="0">
                  <a:latin typeface="Consolas" panose="020B0609020204030204" pitchFamily="49" charset="0"/>
                </a:rPr>
                <a:t>  shape[dims[0]] //= </a:t>
              </a:r>
              <a:r>
                <a:rPr lang="en-US" sz="1200" dirty="0" err="1">
                  <a:latin typeface="Consolas" panose="020B0609020204030204" pitchFamily="49" charset="0"/>
                </a:rPr>
                <a:t>self.scale</a:t>
              </a:r>
              <a:endParaRPr lang="en-US" sz="1200" dirty="0">
                <a:latin typeface="Consolas" panose="020B0609020204030204" pitchFamily="49" charset="0"/>
              </a:endParaRPr>
            </a:p>
            <a:p>
              <a:r>
                <a:rPr lang="en-US" sz="1200" dirty="0">
                  <a:latin typeface="Consolas" panose="020B0609020204030204" pitchFamily="49" charset="0"/>
                </a:rPr>
                <a:t>  </a:t>
              </a:r>
              <a:r>
                <a:rPr lang="en-US" sz="1200" dirty="0" err="1">
                  <a:latin typeface="Consolas" panose="020B0609020204030204" pitchFamily="49" charset="0"/>
                </a:rPr>
                <a:t>shape.insert</a:t>
              </a:r>
              <a:r>
                <a:rPr lang="en-US" sz="1200" dirty="0">
                  <a:latin typeface="Consolas" panose="020B0609020204030204" pitchFamily="49" charset="0"/>
                </a:rPr>
                <a:t>(dims[0]+1, </a:t>
              </a:r>
              <a:r>
                <a:rPr lang="en-US" sz="1200" dirty="0" err="1">
                  <a:latin typeface="Consolas" panose="020B0609020204030204" pitchFamily="49" charset="0"/>
                </a:rPr>
                <a:t>self.scale</a:t>
              </a:r>
              <a:r>
                <a:rPr lang="en-US" sz="1200" dirty="0">
                  <a:latin typeface="Consolas" panose="020B0609020204030204" pitchFamily="49" charset="0"/>
                </a:rPr>
                <a:t>)</a:t>
              </a:r>
            </a:p>
            <a:p>
              <a:r>
                <a:rPr lang="en-US" sz="1200" dirty="0">
                  <a:latin typeface="Consolas" panose="020B0609020204030204" pitchFamily="49" charset="0"/>
                </a:rPr>
                <a:t>  x = </a:t>
              </a:r>
              <a:r>
                <a:rPr lang="en-US" sz="1200" dirty="0" err="1">
                  <a:latin typeface="Consolas" panose="020B0609020204030204" pitchFamily="49" charset="0"/>
                </a:rPr>
                <a:t>x.reshape</a:t>
              </a:r>
              <a:r>
                <a:rPr lang="en-US" sz="1200" dirty="0">
                  <a:latin typeface="Consolas" panose="020B0609020204030204" pitchFamily="49" charset="0"/>
                </a:rPr>
                <a:t>(*shape)</a:t>
              </a:r>
            </a:p>
            <a:p>
              <a:r>
                <a:rPr lang="en-US" sz="1200" dirty="0">
                  <a:latin typeface="Consolas" panose="020B0609020204030204" pitchFamily="49" charset="0"/>
                </a:rPr>
                <a:t>  dim = </a:t>
              </a:r>
              <a:r>
                <a:rPr lang="en-US" sz="1200" dirty="0" err="1">
                  <a:latin typeface="Consolas" panose="020B0609020204030204" pitchFamily="49" charset="0"/>
                </a:rPr>
                <a:t>self.dim</a:t>
              </a:r>
              <a:r>
                <a:rPr lang="en-US" sz="1200" dirty="0">
                  <a:latin typeface="Consolas" panose="020B0609020204030204" pitchFamily="49" charset="0"/>
                </a:rPr>
                <a:t> if </a:t>
              </a:r>
              <a:r>
                <a:rPr lang="en-US" sz="1200" dirty="0" err="1">
                  <a:latin typeface="Consolas" panose="020B0609020204030204" pitchFamily="49" charset="0"/>
                </a:rPr>
                <a:t>self.dim</a:t>
              </a:r>
              <a:r>
                <a:rPr lang="en-US" sz="1200" dirty="0">
                  <a:latin typeface="Consolas" panose="020B0609020204030204" pitchFamily="49" charset="0"/>
                </a:rPr>
                <a:t> &lt; dims[1] else </a:t>
              </a:r>
              <a:r>
                <a:rPr lang="en-US" sz="1200" dirty="0" err="1">
                  <a:latin typeface="Consolas" panose="020B0609020204030204" pitchFamily="49" charset="0"/>
                </a:rPr>
                <a:t>self.dim</a:t>
              </a:r>
              <a:r>
                <a:rPr lang="en-US" sz="1200" dirty="0">
                  <a:latin typeface="Consolas" panose="020B0609020204030204" pitchFamily="49" charset="0"/>
                </a:rPr>
                <a:t> + 1</a:t>
              </a:r>
            </a:p>
            <a:p>
              <a:r>
                <a:rPr lang="en-US" sz="1200" dirty="0">
                  <a:latin typeface="Consolas" panose="020B0609020204030204" pitchFamily="49" charset="0"/>
                </a:rPr>
                <a:t>  dim = dim if dim &lt;= dims[0] else dim + 1</a:t>
              </a:r>
            </a:p>
            <a:p>
              <a:r>
                <a:rPr lang="en-US" sz="1200" dirty="0">
                  <a:latin typeface="Consolas" panose="020B0609020204030204" pitchFamily="49" charset="0"/>
                </a:rPr>
                <a:t>  perm = [dim, dims[1] + 1, dims[0] + 2]</a:t>
              </a:r>
            </a:p>
            <a:p>
              <a:r>
                <a:rPr lang="en-US" sz="1200" dirty="0">
                  <a:latin typeface="Consolas" panose="020B0609020204030204" pitchFamily="49" charset="0"/>
                </a:rPr>
                <a:t>  perm = [</a:t>
              </a:r>
              <a:r>
                <a:rPr lang="en-US" sz="1200" dirty="0" err="1">
                  <a:latin typeface="Consolas" panose="020B0609020204030204" pitchFamily="49" charset="0"/>
                </a:rPr>
                <a:t>i</a:t>
              </a:r>
              <a:r>
                <a:rPr lang="en-US" sz="1200" dirty="0">
                  <a:latin typeface="Consolas" panose="020B0609020204030204" pitchFamily="49" charset="0"/>
                </a:rPr>
                <a:t> for </a:t>
              </a:r>
              <a:r>
                <a:rPr lang="en-US" sz="1200" dirty="0" err="1">
                  <a:latin typeface="Consolas" panose="020B0609020204030204" pitchFamily="49" charset="0"/>
                </a:rPr>
                <a:t>i</a:t>
              </a:r>
              <a:r>
                <a:rPr lang="en-US" sz="1200" dirty="0">
                  <a:latin typeface="Consolas" panose="020B0609020204030204" pitchFamily="49" charset="0"/>
                </a:rPr>
                <a:t> in range(min(perm))]+perm</a:t>
              </a:r>
            </a:p>
            <a:p>
              <a:r>
                <a:rPr lang="en-US" sz="1200" dirty="0">
                  <a:latin typeface="Consolas" panose="020B0609020204030204" pitchFamily="49" charset="0"/>
                </a:rPr>
                <a:t>  </a:t>
              </a:r>
              <a:r>
                <a:rPr lang="en-US" sz="1200" dirty="0" err="1">
                  <a:latin typeface="Consolas" panose="020B0609020204030204" pitchFamily="49" charset="0"/>
                </a:rPr>
                <a:t>perm.extend</a:t>
              </a:r>
              <a:r>
                <a:rPr lang="en-US" sz="1200" dirty="0">
                  <a:latin typeface="Consolas" panose="020B0609020204030204" pitchFamily="49" charset="0"/>
                </a:rPr>
                <a:t>(</a:t>
              </a:r>
              <a:r>
                <a:rPr lang="en-US" sz="1200" dirty="0" err="1">
                  <a:latin typeface="Consolas" panose="020B0609020204030204" pitchFamily="49" charset="0"/>
                </a:rPr>
                <a:t>i</a:t>
              </a:r>
              <a:r>
                <a:rPr lang="en-US" sz="1200" dirty="0">
                  <a:latin typeface="Consolas" panose="020B0609020204030204" pitchFamily="49" charset="0"/>
                </a:rPr>
                <a:t> for </a:t>
              </a:r>
              <a:r>
                <a:rPr lang="en-US" sz="1200" dirty="0" err="1">
                  <a:latin typeface="Consolas" panose="020B0609020204030204" pitchFamily="49" charset="0"/>
                </a:rPr>
                <a:t>i</a:t>
              </a:r>
              <a:r>
                <a:rPr lang="en-US" sz="1200" dirty="0">
                  <a:latin typeface="Consolas" panose="020B0609020204030204" pitchFamily="49" charset="0"/>
                </a:rPr>
                <a:t> in range(</a:t>
              </a:r>
              <a:r>
                <a:rPr lang="en-US" sz="1200" dirty="0" err="1">
                  <a:latin typeface="Consolas" panose="020B0609020204030204" pitchFamily="49" charset="0"/>
                </a:rPr>
                <a:t>x.dim</a:t>
              </a:r>
              <a:r>
                <a:rPr lang="en-US" sz="1200" dirty="0">
                  <a:latin typeface="Consolas" panose="020B0609020204030204" pitchFamily="49" charset="0"/>
                </a:rPr>
                <a:t>()) if </a:t>
              </a:r>
              <a:r>
                <a:rPr lang="en-US" sz="1200" dirty="0" err="1">
                  <a:latin typeface="Consolas" panose="020B0609020204030204" pitchFamily="49" charset="0"/>
                </a:rPr>
                <a:t>i</a:t>
              </a:r>
              <a:r>
                <a:rPr lang="en-US" sz="1200" dirty="0">
                  <a:latin typeface="Consolas" panose="020B0609020204030204" pitchFamily="49" charset="0"/>
                </a:rPr>
                <a:t> not in perm)</a:t>
              </a:r>
            </a:p>
            <a:p>
              <a:r>
                <a:rPr lang="en-US" sz="1200" dirty="0">
                  <a:latin typeface="Consolas" panose="020B0609020204030204" pitchFamily="49" charset="0"/>
                </a:rPr>
                <a:t>  x = </a:t>
              </a:r>
              <a:r>
                <a:rPr lang="en-US" sz="1200" dirty="0" err="1">
                  <a:latin typeface="Consolas" panose="020B0609020204030204" pitchFamily="49" charset="0"/>
                </a:rPr>
                <a:t>x.permute</a:t>
              </a:r>
              <a:r>
                <a:rPr lang="en-US" sz="1200" dirty="0">
                  <a:latin typeface="Consolas" panose="020B0609020204030204" pitchFamily="49" charset="0"/>
                </a:rPr>
                <a:t>(*perm)</a:t>
              </a:r>
            </a:p>
            <a:p>
              <a:r>
                <a:rPr lang="en-US" sz="1200" dirty="0">
                  <a:latin typeface="Consolas" panose="020B0609020204030204" pitchFamily="49" charset="0"/>
                </a:rPr>
                <a:t>  ...</a:t>
              </a:r>
            </a:p>
          </p:txBody>
        </p:sp>
        <p:sp>
          <p:nvSpPr>
            <p:cNvPr id="7" name="矩形 6">
              <a:extLst>
                <a:ext uri="{FF2B5EF4-FFF2-40B4-BE49-F238E27FC236}">
                  <a16:creationId xmlns:a16="http://schemas.microsoft.com/office/drawing/2014/main" id="{272CB5B7-A3B7-4383-9E73-CA57D05E2854}"/>
                </a:ext>
              </a:extLst>
            </p:cNvPr>
            <p:cNvSpPr/>
            <p:nvPr/>
          </p:nvSpPr>
          <p:spPr>
            <a:xfrm>
              <a:off x="1479706" y="3101123"/>
              <a:ext cx="5319427" cy="2289357"/>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14" rtl="0" eaLnBrk="1" latinLnBrk="0" hangingPunct="1">
                <a:defRPr sz="1800" kern="1200">
                  <a:solidFill>
                    <a:schemeClr val="lt1"/>
                  </a:solidFill>
                  <a:latin typeface="+mn-lt"/>
                  <a:ea typeface="+mn-ea"/>
                  <a:cs typeface="+mn-cs"/>
                </a:defRPr>
              </a:lvl1pPr>
              <a:lvl2pPr marL="457156" algn="l" defTabSz="914314" rtl="0" eaLnBrk="1" latinLnBrk="0" hangingPunct="1">
                <a:defRPr sz="1800" kern="1200">
                  <a:solidFill>
                    <a:schemeClr val="lt1"/>
                  </a:solidFill>
                  <a:latin typeface="+mn-lt"/>
                  <a:ea typeface="+mn-ea"/>
                  <a:cs typeface="+mn-cs"/>
                </a:defRPr>
              </a:lvl2pPr>
              <a:lvl3pPr marL="914314" algn="l" defTabSz="914314" rtl="0" eaLnBrk="1" latinLnBrk="0" hangingPunct="1">
                <a:defRPr sz="1800" kern="1200">
                  <a:solidFill>
                    <a:schemeClr val="lt1"/>
                  </a:solidFill>
                  <a:latin typeface="+mn-lt"/>
                  <a:ea typeface="+mn-ea"/>
                  <a:cs typeface="+mn-cs"/>
                </a:defRPr>
              </a:lvl3pPr>
              <a:lvl4pPr marL="1371471" algn="l" defTabSz="914314" rtl="0" eaLnBrk="1" latinLnBrk="0" hangingPunct="1">
                <a:defRPr sz="1800" kern="1200">
                  <a:solidFill>
                    <a:schemeClr val="lt1"/>
                  </a:solidFill>
                  <a:latin typeface="+mn-lt"/>
                  <a:ea typeface="+mn-ea"/>
                  <a:cs typeface="+mn-cs"/>
                </a:defRPr>
              </a:lvl4pPr>
              <a:lvl5pPr marL="1828628" algn="l" defTabSz="914314" rtl="0" eaLnBrk="1" latinLnBrk="0" hangingPunct="1">
                <a:defRPr sz="1800" kern="1200">
                  <a:solidFill>
                    <a:schemeClr val="lt1"/>
                  </a:solidFill>
                  <a:latin typeface="+mn-lt"/>
                  <a:ea typeface="+mn-ea"/>
                  <a:cs typeface="+mn-cs"/>
                </a:defRPr>
              </a:lvl5pPr>
              <a:lvl6pPr marL="2285784" algn="l" defTabSz="914314" rtl="0" eaLnBrk="1" latinLnBrk="0" hangingPunct="1">
                <a:defRPr sz="1800" kern="1200">
                  <a:solidFill>
                    <a:schemeClr val="lt1"/>
                  </a:solidFill>
                  <a:latin typeface="+mn-lt"/>
                  <a:ea typeface="+mn-ea"/>
                  <a:cs typeface="+mn-cs"/>
                </a:defRPr>
              </a:lvl6pPr>
              <a:lvl7pPr marL="2742940" algn="l" defTabSz="914314" rtl="0" eaLnBrk="1" latinLnBrk="0" hangingPunct="1">
                <a:defRPr sz="1800" kern="1200">
                  <a:solidFill>
                    <a:schemeClr val="lt1"/>
                  </a:solidFill>
                  <a:latin typeface="+mn-lt"/>
                  <a:ea typeface="+mn-ea"/>
                  <a:cs typeface="+mn-cs"/>
                </a:defRPr>
              </a:lvl7pPr>
              <a:lvl8pPr marL="3200098" algn="l" defTabSz="914314" rtl="0" eaLnBrk="1" latinLnBrk="0" hangingPunct="1">
                <a:defRPr sz="1800" kern="1200">
                  <a:solidFill>
                    <a:schemeClr val="lt1"/>
                  </a:solidFill>
                  <a:latin typeface="+mn-lt"/>
                  <a:ea typeface="+mn-ea"/>
                  <a:cs typeface="+mn-cs"/>
                </a:defRPr>
              </a:lvl8pPr>
              <a:lvl9pPr marL="3657255" algn="l" defTabSz="914314" rtl="0" eaLnBrk="1" latinLnBrk="0" hangingPunct="1">
                <a:defRPr sz="1800" kern="1200">
                  <a:solidFill>
                    <a:schemeClr val="lt1"/>
                  </a:solidFill>
                  <a:latin typeface="+mn-lt"/>
                  <a:ea typeface="+mn-ea"/>
                  <a:cs typeface="+mn-cs"/>
                </a:defRPr>
              </a:lvl9pPr>
            </a:lstStyle>
            <a:p>
              <a:pPr algn="ctr"/>
              <a:endParaRPr lang="en-US" sz="1400" dirty="0"/>
            </a:p>
          </p:txBody>
        </p:sp>
        <p:sp>
          <p:nvSpPr>
            <p:cNvPr id="8" name="文本框 5">
              <a:extLst>
                <a:ext uri="{FF2B5EF4-FFF2-40B4-BE49-F238E27FC236}">
                  <a16:creationId xmlns:a16="http://schemas.microsoft.com/office/drawing/2014/main" id="{5BBDFA33-3744-4D0F-8C3F-6F0E425ADB1B}"/>
                </a:ext>
              </a:extLst>
            </p:cNvPr>
            <p:cNvSpPr txBox="1"/>
            <p:nvPr/>
          </p:nvSpPr>
          <p:spPr>
            <a:xfrm>
              <a:off x="1393672" y="3148276"/>
              <a:ext cx="5319427" cy="2289357"/>
            </a:xfrm>
            <a:prstGeom prst="rect">
              <a:avLst/>
            </a:prstGeom>
            <a:noFill/>
            <a:ln w="12700">
              <a:solidFill>
                <a:schemeClr val="tx1"/>
              </a:solidFill>
            </a:ln>
          </p:spPr>
          <p:txBody>
            <a:bodyPr wrap="square">
              <a:spAutoFit/>
            </a:bodyPr>
            <a:lstStyle>
              <a:defPPr>
                <a:defRPr lang="en-US"/>
              </a:defPPr>
              <a:lvl1pPr marL="0" algn="l" defTabSz="914314" rtl="0" eaLnBrk="1" latinLnBrk="0" hangingPunct="1">
                <a:defRPr sz="1800" kern="1200">
                  <a:solidFill>
                    <a:schemeClr val="tx1"/>
                  </a:solidFill>
                  <a:latin typeface="+mn-lt"/>
                  <a:ea typeface="+mn-ea"/>
                  <a:cs typeface="+mn-cs"/>
                </a:defRPr>
              </a:lvl1pPr>
              <a:lvl2pPr marL="457156" algn="l" defTabSz="914314" rtl="0" eaLnBrk="1" latinLnBrk="0" hangingPunct="1">
                <a:defRPr sz="1800" kern="1200">
                  <a:solidFill>
                    <a:schemeClr val="tx1"/>
                  </a:solidFill>
                  <a:latin typeface="+mn-lt"/>
                  <a:ea typeface="+mn-ea"/>
                  <a:cs typeface="+mn-cs"/>
                </a:defRPr>
              </a:lvl2pPr>
              <a:lvl3pPr marL="914314" algn="l" defTabSz="914314" rtl="0" eaLnBrk="1" latinLnBrk="0" hangingPunct="1">
                <a:defRPr sz="1800" kern="1200">
                  <a:solidFill>
                    <a:schemeClr val="tx1"/>
                  </a:solidFill>
                  <a:latin typeface="+mn-lt"/>
                  <a:ea typeface="+mn-ea"/>
                  <a:cs typeface="+mn-cs"/>
                </a:defRPr>
              </a:lvl3pPr>
              <a:lvl4pPr marL="1371471" algn="l" defTabSz="914314" rtl="0" eaLnBrk="1" latinLnBrk="0" hangingPunct="1">
                <a:defRPr sz="1800" kern="1200">
                  <a:solidFill>
                    <a:schemeClr val="tx1"/>
                  </a:solidFill>
                  <a:latin typeface="+mn-lt"/>
                  <a:ea typeface="+mn-ea"/>
                  <a:cs typeface="+mn-cs"/>
                </a:defRPr>
              </a:lvl4pPr>
              <a:lvl5pPr marL="1828628" algn="l" defTabSz="914314" rtl="0" eaLnBrk="1" latinLnBrk="0" hangingPunct="1">
                <a:defRPr sz="1800" kern="1200">
                  <a:solidFill>
                    <a:schemeClr val="tx1"/>
                  </a:solidFill>
                  <a:latin typeface="+mn-lt"/>
                  <a:ea typeface="+mn-ea"/>
                  <a:cs typeface="+mn-cs"/>
                </a:defRPr>
              </a:lvl5pPr>
              <a:lvl6pPr marL="2285784" algn="l" defTabSz="914314" rtl="0" eaLnBrk="1" latinLnBrk="0" hangingPunct="1">
                <a:defRPr sz="1800" kern="1200">
                  <a:solidFill>
                    <a:schemeClr val="tx1"/>
                  </a:solidFill>
                  <a:latin typeface="+mn-lt"/>
                  <a:ea typeface="+mn-ea"/>
                  <a:cs typeface="+mn-cs"/>
                </a:defRPr>
              </a:lvl6pPr>
              <a:lvl7pPr marL="2742940" algn="l" defTabSz="914314" rtl="0" eaLnBrk="1" latinLnBrk="0" hangingPunct="1">
                <a:defRPr sz="1800" kern="1200">
                  <a:solidFill>
                    <a:schemeClr val="tx1"/>
                  </a:solidFill>
                  <a:latin typeface="+mn-lt"/>
                  <a:ea typeface="+mn-ea"/>
                  <a:cs typeface="+mn-cs"/>
                </a:defRPr>
              </a:lvl7pPr>
              <a:lvl8pPr marL="3200098" algn="l" defTabSz="914314" rtl="0" eaLnBrk="1" latinLnBrk="0" hangingPunct="1">
                <a:defRPr sz="1800" kern="1200">
                  <a:solidFill>
                    <a:schemeClr val="tx1"/>
                  </a:solidFill>
                  <a:latin typeface="+mn-lt"/>
                  <a:ea typeface="+mn-ea"/>
                  <a:cs typeface="+mn-cs"/>
                </a:defRPr>
              </a:lvl8pPr>
              <a:lvl9pPr marL="3657255" algn="l" defTabSz="914314" rtl="0" eaLnBrk="1" latinLnBrk="0" hangingPunct="1">
                <a:defRPr sz="1800" kern="1200">
                  <a:solidFill>
                    <a:schemeClr val="tx1"/>
                  </a:solidFill>
                  <a:latin typeface="+mn-lt"/>
                  <a:ea typeface="+mn-ea"/>
                  <a:cs typeface="+mn-cs"/>
                </a:defRPr>
              </a:lvl9pPr>
            </a:lstStyle>
            <a:p>
              <a:r>
                <a:rPr lang="en-US" sz="1200" b="1" dirty="0">
                  <a:solidFill>
                    <a:srgbClr val="0000FF"/>
                  </a:solidFill>
                  <a:latin typeface="Consolas" panose="020B0609020204030204" pitchFamily="49" charset="0"/>
                </a:rPr>
                <a:t> </a:t>
              </a:r>
            </a:p>
            <a:p>
              <a:r>
                <a:rPr lang="en-US" sz="1200" b="1" dirty="0">
                  <a:solidFill>
                    <a:srgbClr val="0000FF"/>
                  </a:solidFill>
                  <a:latin typeface="Consolas" panose="020B0609020204030204" pitchFamily="49" charset="0"/>
                </a:rPr>
                <a:t>               </a:t>
              </a:r>
              <a:endParaRPr lang="en-US" sz="1200" b="1" dirty="0">
                <a:solidFill>
                  <a:schemeClr val="accent2">
                    <a:lumMod val="75000"/>
                  </a:schemeClr>
                </a:solidFill>
                <a:latin typeface="Consolas" panose="020B0609020204030204" pitchFamily="49" charset="0"/>
              </a:endParaRPr>
            </a:p>
            <a:p>
              <a:r>
                <a:rPr lang="en-US" sz="1200" b="1" dirty="0">
                  <a:solidFill>
                    <a:srgbClr val="3B3B3B"/>
                  </a:solidFill>
                  <a:latin typeface="Consolas" panose="020B0609020204030204" pitchFamily="49" charset="0"/>
                </a:rPr>
                <a:t>       </a:t>
              </a:r>
              <a:endParaRPr lang="en-US" sz="1200" b="1" dirty="0">
                <a:solidFill>
                  <a:srgbClr val="00CC66"/>
                </a:solidFill>
                <a:latin typeface="Consolas" panose="020B0609020204030204" pitchFamily="49" charset="0"/>
              </a:endParaRPr>
            </a:p>
            <a:p>
              <a:r>
                <a:rPr lang="en-US" sz="1200" b="1" dirty="0">
                  <a:solidFill>
                    <a:srgbClr val="3B3B3B"/>
                  </a:solidFill>
                  <a:latin typeface="Consolas" panose="020B0609020204030204" pitchFamily="49" charset="0"/>
                </a:rPr>
                <a:t>               </a:t>
              </a:r>
              <a:endParaRPr lang="en-US" sz="1200" b="1" dirty="0">
                <a:solidFill>
                  <a:srgbClr val="00CC66"/>
                </a:solidFill>
                <a:latin typeface="Consolas" panose="020B0609020204030204" pitchFamily="49" charset="0"/>
              </a:endParaRPr>
            </a:p>
            <a:p>
              <a:r>
                <a:rPr lang="en-US" sz="1200" b="1" dirty="0">
                  <a:solidFill>
                    <a:srgbClr val="3B3B3B"/>
                  </a:solidFill>
                  <a:latin typeface="Consolas" panose="020B0609020204030204" pitchFamily="49" charset="0"/>
                </a:rPr>
                <a:t>  </a:t>
              </a:r>
              <a:r>
                <a:rPr lang="en-US" sz="1200" b="1" dirty="0">
                  <a:solidFill>
                    <a:srgbClr val="3B3B3B"/>
                  </a:solidFill>
                  <a:highlight>
                    <a:srgbClr val="F8CBAD"/>
                  </a:highlight>
                  <a:latin typeface="Consolas" panose="020B0609020204030204" pitchFamily="49" charset="0"/>
                </a:rPr>
                <a:t>x </a:t>
              </a:r>
              <a:r>
                <a:rPr lang="en-US" sz="1200" b="1" dirty="0">
                  <a:solidFill>
                    <a:srgbClr val="000000"/>
                  </a:solidFill>
                  <a:highlight>
                    <a:srgbClr val="F8CBAD"/>
                  </a:highlight>
                  <a:latin typeface="Consolas" panose="020B0609020204030204" pitchFamily="49" charset="0"/>
                </a:rPr>
                <a:t>=</a:t>
              </a:r>
              <a:r>
                <a:rPr lang="en-US" sz="1200" b="1" dirty="0">
                  <a:solidFill>
                    <a:srgbClr val="3B3B3B"/>
                  </a:solidFill>
                  <a:highlight>
                    <a:srgbClr val="F8CBAD"/>
                  </a:highlight>
                  <a:latin typeface="Consolas" panose="020B0609020204030204" pitchFamily="49" charset="0"/>
                </a:rPr>
                <a:t> </a:t>
              </a:r>
              <a:r>
                <a:rPr lang="en-US" sz="1200" b="1" dirty="0" err="1">
                  <a:solidFill>
                    <a:srgbClr val="3B3B3B"/>
                  </a:solidFill>
                  <a:highlight>
                    <a:srgbClr val="F8CBAD"/>
                  </a:highlight>
                  <a:latin typeface="Consolas" panose="020B0609020204030204" pitchFamily="49" charset="0"/>
                </a:rPr>
                <a:t>x.reshape</a:t>
              </a:r>
              <a:r>
                <a:rPr lang="en-US" sz="1200" b="1" dirty="0">
                  <a:solidFill>
                    <a:srgbClr val="3B3B3B"/>
                  </a:solidFill>
                  <a:highlight>
                    <a:srgbClr val="F8CBAD"/>
                  </a:highlight>
                  <a:latin typeface="Consolas" panose="020B0609020204030204" pitchFamily="49" charset="0"/>
                </a:rPr>
                <a:t>(</a:t>
              </a:r>
              <a:r>
                <a:rPr lang="en-US" sz="1200" b="1" dirty="0">
                  <a:solidFill>
                    <a:srgbClr val="000000"/>
                  </a:solidFill>
                  <a:highlight>
                    <a:srgbClr val="F8CBAD"/>
                  </a:highlight>
                  <a:latin typeface="Consolas" panose="020B0609020204030204" pitchFamily="49" charset="0"/>
                </a:rPr>
                <a:t>*</a:t>
              </a:r>
              <a:r>
                <a:rPr lang="en-US" sz="1200" b="1" dirty="0">
                  <a:solidFill>
                    <a:srgbClr val="3B3B3B"/>
                  </a:solidFill>
                  <a:highlight>
                    <a:srgbClr val="F8CBAD"/>
                  </a:highlight>
                  <a:latin typeface="Consolas" panose="020B0609020204030204" pitchFamily="49" charset="0"/>
                </a:rPr>
                <a:t>shape)</a:t>
              </a:r>
            </a:p>
            <a:p>
              <a:r>
                <a:rPr lang="en-US" sz="1200" b="1" dirty="0">
                  <a:solidFill>
                    <a:srgbClr val="3B3B3B"/>
                  </a:solidFill>
                  <a:latin typeface="Consolas" panose="020B0609020204030204" pitchFamily="49" charset="0"/>
                </a:rPr>
                <a:t>       </a:t>
              </a:r>
            </a:p>
            <a:p>
              <a:r>
                <a:rPr lang="en-US" sz="1200" b="1" dirty="0">
                  <a:solidFill>
                    <a:srgbClr val="0000FF"/>
                  </a:solidFill>
                  <a:latin typeface="Consolas" panose="020B0609020204030204" pitchFamily="49" charset="0"/>
                </a:rPr>
                <a:t> </a:t>
              </a:r>
            </a:p>
            <a:p>
              <a:r>
                <a:rPr lang="en-US" sz="1200" b="1" dirty="0">
                  <a:solidFill>
                    <a:srgbClr val="3B3B3B"/>
                  </a:solidFill>
                  <a:latin typeface="Consolas" panose="020B0609020204030204" pitchFamily="49" charset="0"/>
                </a:rPr>
                <a:t>                      </a:t>
              </a:r>
            </a:p>
            <a:p>
              <a:r>
                <a:rPr lang="en-US" sz="1200" b="1" dirty="0">
                  <a:solidFill>
                    <a:srgbClr val="3B3B3B"/>
                  </a:solidFill>
                  <a:latin typeface="Consolas" panose="020B0609020204030204" pitchFamily="49" charset="0"/>
                </a:rPr>
                <a:t>               </a:t>
              </a:r>
            </a:p>
            <a:p>
              <a:endParaRPr lang="en-US" sz="1200" b="1" dirty="0">
                <a:solidFill>
                  <a:srgbClr val="3B3B3B"/>
                </a:solidFill>
                <a:latin typeface="Consolas" panose="020B0609020204030204" pitchFamily="49" charset="0"/>
              </a:endParaRPr>
            </a:p>
            <a:p>
              <a:r>
                <a:rPr lang="en-US" sz="1200" b="1" dirty="0">
                  <a:solidFill>
                    <a:srgbClr val="3B3B3B"/>
                  </a:solidFill>
                  <a:latin typeface="Consolas" panose="020B0609020204030204" pitchFamily="49" charset="0"/>
                </a:rPr>
                <a:t>  </a:t>
              </a:r>
              <a:r>
                <a:rPr lang="en-US" sz="1200" b="1" dirty="0">
                  <a:solidFill>
                    <a:srgbClr val="3B3B3B"/>
                  </a:solidFill>
                  <a:highlight>
                    <a:srgbClr val="F8CBAD"/>
                  </a:highlight>
                  <a:latin typeface="Consolas" panose="020B0609020204030204" pitchFamily="49" charset="0"/>
                </a:rPr>
                <a:t>x </a:t>
              </a:r>
              <a:r>
                <a:rPr lang="en-US" sz="1200" b="1" dirty="0">
                  <a:solidFill>
                    <a:srgbClr val="000000"/>
                  </a:solidFill>
                  <a:highlight>
                    <a:srgbClr val="F8CBAD"/>
                  </a:highlight>
                  <a:latin typeface="Consolas" panose="020B0609020204030204" pitchFamily="49" charset="0"/>
                </a:rPr>
                <a:t>=</a:t>
              </a:r>
              <a:r>
                <a:rPr lang="en-US" sz="1200" b="1" dirty="0">
                  <a:solidFill>
                    <a:srgbClr val="3B3B3B"/>
                  </a:solidFill>
                  <a:highlight>
                    <a:srgbClr val="F8CBAD"/>
                  </a:highlight>
                  <a:latin typeface="Consolas" panose="020B0609020204030204" pitchFamily="49" charset="0"/>
                </a:rPr>
                <a:t> </a:t>
              </a:r>
              <a:r>
                <a:rPr lang="en-US" sz="1200" b="1" dirty="0" err="1">
                  <a:solidFill>
                    <a:srgbClr val="3B3B3B"/>
                  </a:solidFill>
                  <a:highlight>
                    <a:srgbClr val="F8CBAD"/>
                  </a:highlight>
                  <a:latin typeface="Consolas" panose="020B0609020204030204" pitchFamily="49" charset="0"/>
                </a:rPr>
                <a:t>x.permute</a:t>
              </a:r>
              <a:r>
                <a:rPr lang="en-US" sz="1200" b="1" dirty="0">
                  <a:solidFill>
                    <a:srgbClr val="3B3B3B"/>
                  </a:solidFill>
                  <a:highlight>
                    <a:srgbClr val="F8CBAD"/>
                  </a:highlight>
                  <a:latin typeface="Consolas" panose="020B0609020204030204" pitchFamily="49" charset="0"/>
                </a:rPr>
                <a:t>(</a:t>
              </a:r>
              <a:r>
                <a:rPr lang="en-US" sz="1200" b="1" dirty="0">
                  <a:solidFill>
                    <a:srgbClr val="000000"/>
                  </a:solidFill>
                  <a:highlight>
                    <a:srgbClr val="F8CBAD"/>
                  </a:highlight>
                  <a:latin typeface="Consolas" panose="020B0609020204030204" pitchFamily="49" charset="0"/>
                </a:rPr>
                <a:t>*</a:t>
              </a:r>
              <a:r>
                <a:rPr lang="en-US" sz="1200" b="1" dirty="0">
                  <a:solidFill>
                    <a:srgbClr val="3B3B3B"/>
                  </a:solidFill>
                  <a:highlight>
                    <a:srgbClr val="F8CBAD"/>
                  </a:highlight>
                  <a:latin typeface="Consolas" panose="020B0609020204030204" pitchFamily="49" charset="0"/>
                </a:rPr>
                <a:t>perm)</a:t>
              </a:r>
            </a:p>
            <a:p>
              <a:endParaRPr lang="en-US" sz="1100" b="1" dirty="0">
                <a:solidFill>
                  <a:srgbClr val="3B3B3B"/>
                </a:solidFill>
                <a:highlight>
                  <a:srgbClr val="F8CBAD"/>
                </a:highlight>
                <a:latin typeface="Consolas" panose="020B0609020204030204" pitchFamily="49" charset="0"/>
              </a:endParaRPr>
            </a:p>
          </p:txBody>
        </p:sp>
      </p:grpSp>
      <p:sp>
        <p:nvSpPr>
          <p:cNvPr id="13" name="矩形 12">
            <a:extLst>
              <a:ext uri="{FF2B5EF4-FFF2-40B4-BE49-F238E27FC236}">
                <a16:creationId xmlns:a16="http://schemas.microsoft.com/office/drawing/2014/main" id="{4B7AE612-494E-454F-ADC4-714707CF399F}"/>
              </a:ext>
            </a:extLst>
          </p:cNvPr>
          <p:cNvSpPr/>
          <p:nvPr/>
        </p:nvSpPr>
        <p:spPr>
          <a:xfrm>
            <a:off x="6479516" y="4075371"/>
            <a:ext cx="4284276" cy="800393"/>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801" dirty="0">
                <a:latin typeface="Times New Roman" panose="02020603050405020304" pitchFamily="18" charset="0"/>
                <a:cs typeface="Times New Roman" panose="02020603050405020304" pitchFamily="18" charset="0"/>
              </a:rPr>
              <a:t>Operator graph</a:t>
            </a:r>
          </a:p>
          <a:p>
            <a:pPr algn="ctr"/>
            <a:endParaRPr lang="en-US" sz="1801" dirty="0">
              <a:latin typeface="Times New Roman" panose="02020603050405020304" pitchFamily="18" charset="0"/>
              <a:cs typeface="Times New Roman" panose="02020603050405020304" pitchFamily="18" charset="0"/>
            </a:endParaRPr>
          </a:p>
          <a:p>
            <a:pPr algn="ctr"/>
            <a:endParaRPr lang="en-US" sz="1801" dirty="0"/>
          </a:p>
        </p:txBody>
      </p:sp>
      <p:sp>
        <p:nvSpPr>
          <p:cNvPr id="14" name="椭圆 13">
            <a:extLst>
              <a:ext uri="{FF2B5EF4-FFF2-40B4-BE49-F238E27FC236}">
                <a16:creationId xmlns:a16="http://schemas.microsoft.com/office/drawing/2014/main" id="{ECCBEC7E-24A4-47B4-A911-8006E8EA6A2C}"/>
              </a:ext>
            </a:extLst>
          </p:cNvPr>
          <p:cNvSpPr/>
          <p:nvPr/>
        </p:nvSpPr>
        <p:spPr>
          <a:xfrm>
            <a:off x="6806508" y="4374225"/>
            <a:ext cx="1606091" cy="42658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lnSpc>
                <a:spcPct val="80000"/>
              </a:lnSpc>
            </a:pPr>
            <a:r>
              <a:rPr lang="en-US" sz="1801" dirty="0">
                <a:solidFill>
                  <a:schemeClr val="tx1"/>
                </a:solidFill>
              </a:rPr>
              <a:t>Reshape</a:t>
            </a:r>
          </a:p>
          <a:p>
            <a:pPr algn="ctr">
              <a:lnSpc>
                <a:spcPct val="80000"/>
              </a:lnSpc>
            </a:pPr>
            <a:r>
              <a:rPr lang="en-US" sz="1401" dirty="0">
                <a:solidFill>
                  <a:schemeClr val="tx1"/>
                </a:solidFill>
              </a:rPr>
              <a:t>[shape=1,2,1,2,4]</a:t>
            </a:r>
          </a:p>
        </p:txBody>
      </p:sp>
      <p:sp>
        <p:nvSpPr>
          <p:cNvPr id="15" name="椭圆 14">
            <a:extLst>
              <a:ext uri="{FF2B5EF4-FFF2-40B4-BE49-F238E27FC236}">
                <a16:creationId xmlns:a16="http://schemas.microsoft.com/office/drawing/2014/main" id="{7C4DC83D-4248-46B7-81E7-CF05553D1CF7}"/>
              </a:ext>
            </a:extLst>
          </p:cNvPr>
          <p:cNvSpPr/>
          <p:nvPr/>
        </p:nvSpPr>
        <p:spPr>
          <a:xfrm>
            <a:off x="8644677" y="4374225"/>
            <a:ext cx="1606091" cy="42658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lnSpc>
                <a:spcPct val="80000"/>
              </a:lnSpc>
            </a:pPr>
            <a:r>
              <a:rPr lang="en-US" sz="1801" dirty="0">
                <a:solidFill>
                  <a:schemeClr val="tx1"/>
                </a:solidFill>
              </a:rPr>
              <a:t>Permute</a:t>
            </a:r>
          </a:p>
          <a:p>
            <a:pPr algn="ctr">
              <a:lnSpc>
                <a:spcPct val="80000"/>
              </a:lnSpc>
            </a:pPr>
            <a:r>
              <a:rPr lang="en-US" sz="1401" dirty="0">
                <a:solidFill>
                  <a:schemeClr val="tx1"/>
                </a:solidFill>
              </a:rPr>
              <a:t>[perm=0,2,4,1,3]</a:t>
            </a:r>
          </a:p>
        </p:txBody>
      </p:sp>
      <p:cxnSp>
        <p:nvCxnSpPr>
          <p:cNvPr id="16" name="直接箭头连接符 15">
            <a:extLst>
              <a:ext uri="{FF2B5EF4-FFF2-40B4-BE49-F238E27FC236}">
                <a16:creationId xmlns:a16="http://schemas.microsoft.com/office/drawing/2014/main" id="{0E53B4B3-9921-4151-9B11-FD16429A2FD4}"/>
              </a:ext>
            </a:extLst>
          </p:cNvPr>
          <p:cNvCxnSpPr>
            <a:cxnSpLocks/>
            <a:endCxn id="14" idx="2"/>
          </p:cNvCxnSpPr>
          <p:nvPr/>
        </p:nvCxnSpPr>
        <p:spPr>
          <a:xfrm flipV="1">
            <a:off x="6570647" y="4587516"/>
            <a:ext cx="235858" cy="65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直接箭头连接符 16">
            <a:extLst>
              <a:ext uri="{FF2B5EF4-FFF2-40B4-BE49-F238E27FC236}">
                <a16:creationId xmlns:a16="http://schemas.microsoft.com/office/drawing/2014/main" id="{40F5528B-BF18-4671-BB4A-C1967C97DBCD}"/>
              </a:ext>
            </a:extLst>
          </p:cNvPr>
          <p:cNvCxnSpPr>
            <a:cxnSpLocks/>
            <a:stCxn id="14" idx="6"/>
            <a:endCxn id="15" idx="2"/>
          </p:cNvCxnSpPr>
          <p:nvPr/>
        </p:nvCxnSpPr>
        <p:spPr>
          <a:xfrm>
            <a:off x="8412596" y="4587516"/>
            <a:ext cx="23207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直接箭头连接符 17">
            <a:extLst>
              <a:ext uri="{FF2B5EF4-FFF2-40B4-BE49-F238E27FC236}">
                <a16:creationId xmlns:a16="http://schemas.microsoft.com/office/drawing/2014/main" id="{5745E713-8949-44D6-B83C-912EC0331426}"/>
              </a:ext>
            </a:extLst>
          </p:cNvPr>
          <p:cNvCxnSpPr>
            <a:cxnSpLocks/>
            <a:stCxn id="15" idx="6"/>
          </p:cNvCxnSpPr>
          <p:nvPr/>
        </p:nvCxnSpPr>
        <p:spPr>
          <a:xfrm>
            <a:off x="10250765" y="4587516"/>
            <a:ext cx="21104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箭头: 下 18">
            <a:extLst>
              <a:ext uri="{FF2B5EF4-FFF2-40B4-BE49-F238E27FC236}">
                <a16:creationId xmlns:a16="http://schemas.microsoft.com/office/drawing/2014/main" id="{789835BD-8BD9-4A46-83BD-21E8915582C6}"/>
              </a:ext>
            </a:extLst>
          </p:cNvPr>
          <p:cNvSpPr/>
          <p:nvPr/>
        </p:nvSpPr>
        <p:spPr>
          <a:xfrm rot="16200000">
            <a:off x="6202748" y="4242797"/>
            <a:ext cx="285238" cy="465535"/>
          </a:xfrm>
          <a:prstGeom prst="downArrow">
            <a:avLst/>
          </a:prstGeom>
          <a:solidFill>
            <a:srgbClr val="F8CBAD"/>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1"/>
          </a:p>
        </p:txBody>
      </p:sp>
      <p:sp>
        <p:nvSpPr>
          <p:cNvPr id="21" name="文本框 20">
            <a:extLst>
              <a:ext uri="{FF2B5EF4-FFF2-40B4-BE49-F238E27FC236}">
                <a16:creationId xmlns:a16="http://schemas.microsoft.com/office/drawing/2014/main" id="{A92C7AC4-46CB-4D4F-BED2-936C09E36952}"/>
              </a:ext>
            </a:extLst>
          </p:cNvPr>
          <p:cNvSpPr txBox="1"/>
          <p:nvPr/>
        </p:nvSpPr>
        <p:spPr>
          <a:xfrm>
            <a:off x="490138" y="5795618"/>
            <a:ext cx="11405686" cy="938719"/>
          </a:xfrm>
          <a:prstGeom prst="rect">
            <a:avLst/>
          </a:prstGeom>
          <a:noFill/>
        </p:spPr>
        <p:txBody>
          <a:bodyPr wrap="none" rtlCol="0">
            <a:spAutoFit/>
          </a:bodyPr>
          <a:lstStyle/>
          <a:p>
            <a:r>
              <a:rPr lang="en-US" sz="1100" dirty="0"/>
              <a:t>* BS=1, A100, compiled by XLA</a:t>
            </a:r>
            <a:endParaRPr lang="en" altLang="zh-CN" sz="1100" b="0" i="0" u="none" strike="noStrike" dirty="0">
              <a:solidFill>
                <a:srgbClr val="222222"/>
              </a:solidFill>
              <a:effectLst/>
              <a:latin typeface="Arial" panose="020B0604020202020204" pitchFamily="34" charset="0"/>
            </a:endParaRPr>
          </a:p>
          <a:p>
            <a:r>
              <a:rPr lang="en" altLang="zh-CN" sz="1100" b="0" i="0" u="none" strike="noStrike" dirty="0">
                <a:solidFill>
                  <a:srgbClr val="222222"/>
                </a:solidFill>
                <a:effectLst/>
                <a:latin typeface="Arial" panose="020B0604020202020204" pitchFamily="34" charset="0"/>
              </a:rPr>
              <a:t>[1] Suhan, Alex, et al. "</a:t>
            </a:r>
            <a:r>
              <a:rPr lang="en" altLang="zh-CN" sz="1100" b="0" i="0" u="none" strike="noStrike" dirty="0" err="1">
                <a:solidFill>
                  <a:srgbClr val="222222"/>
                </a:solidFill>
                <a:effectLst/>
                <a:latin typeface="Arial" panose="020B0604020202020204" pitchFamily="34" charset="0"/>
              </a:rPr>
              <a:t>LazyTensor</a:t>
            </a:r>
            <a:r>
              <a:rPr lang="en" altLang="zh-CN" sz="1100" b="0" i="0" u="none" strike="noStrike" dirty="0">
                <a:solidFill>
                  <a:srgbClr val="222222"/>
                </a:solidFill>
                <a:effectLst/>
                <a:latin typeface="Arial" panose="020B0604020202020204" pitchFamily="34" charset="0"/>
              </a:rPr>
              <a:t>: combining eager execution with domain-specific compilers." </a:t>
            </a:r>
            <a:r>
              <a:rPr lang="en" altLang="zh-CN" sz="1100" b="0" i="1" u="none" strike="noStrike" dirty="0" err="1">
                <a:solidFill>
                  <a:srgbClr val="222222"/>
                </a:solidFill>
                <a:effectLst/>
                <a:latin typeface="Arial" panose="020B0604020202020204" pitchFamily="34" charset="0"/>
              </a:rPr>
              <a:t>arXiv</a:t>
            </a:r>
            <a:r>
              <a:rPr lang="en" altLang="zh-CN" sz="1100" b="0" i="1" u="none" strike="noStrike" dirty="0">
                <a:solidFill>
                  <a:srgbClr val="222222"/>
                </a:solidFill>
                <a:effectLst/>
                <a:latin typeface="Arial" panose="020B0604020202020204" pitchFamily="34" charset="0"/>
              </a:rPr>
              <a:t> preprint arXiv:2102.13267</a:t>
            </a:r>
            <a:r>
              <a:rPr lang="en" altLang="zh-CN" sz="1100" b="0" i="0" u="none" strike="noStrike" dirty="0">
                <a:solidFill>
                  <a:srgbClr val="222222"/>
                </a:solidFill>
                <a:effectLst/>
                <a:latin typeface="Arial" panose="020B0604020202020204" pitchFamily="34" charset="0"/>
              </a:rPr>
              <a:t> (2021).</a:t>
            </a:r>
          </a:p>
          <a:p>
            <a:r>
              <a:rPr lang="en" altLang="zh-CN" sz="1100" b="0" i="0" u="none" strike="noStrike" dirty="0">
                <a:solidFill>
                  <a:srgbClr val="222222"/>
                </a:solidFill>
                <a:effectLst/>
                <a:latin typeface="Arial" panose="020B0604020202020204" pitchFamily="34" charset="0"/>
              </a:rPr>
              <a:t>[2] Reed, James, et al. "Torch. </a:t>
            </a:r>
            <a:r>
              <a:rPr lang="en" altLang="zh-CN" sz="1100" b="0" i="0" u="none" strike="noStrike" dirty="0" err="1">
                <a:solidFill>
                  <a:srgbClr val="222222"/>
                </a:solidFill>
                <a:effectLst/>
                <a:latin typeface="Arial" panose="020B0604020202020204" pitchFamily="34" charset="0"/>
              </a:rPr>
              <a:t>fx</a:t>
            </a:r>
            <a:r>
              <a:rPr lang="en" altLang="zh-CN" sz="1100" b="0" i="0" u="none" strike="noStrike" dirty="0">
                <a:solidFill>
                  <a:srgbClr val="222222"/>
                </a:solidFill>
                <a:effectLst/>
                <a:latin typeface="Arial" panose="020B0604020202020204" pitchFamily="34" charset="0"/>
              </a:rPr>
              <a:t>: Practical program capture and transformation for deep learning in python." </a:t>
            </a:r>
            <a:r>
              <a:rPr lang="en" altLang="zh-CN" sz="1100" b="0" i="1" u="none" strike="noStrike" dirty="0">
                <a:solidFill>
                  <a:srgbClr val="222222"/>
                </a:solidFill>
                <a:effectLst/>
                <a:latin typeface="Arial" panose="020B0604020202020204" pitchFamily="34" charset="0"/>
              </a:rPr>
              <a:t>Proceedings of Machine Learning and Systems</a:t>
            </a:r>
            <a:r>
              <a:rPr lang="en" altLang="zh-CN" sz="1100" b="0" i="0" u="none" strike="noStrike" dirty="0">
                <a:solidFill>
                  <a:srgbClr val="222222"/>
                </a:solidFill>
                <a:effectLst/>
                <a:latin typeface="Arial" panose="020B0604020202020204" pitchFamily="34" charset="0"/>
              </a:rPr>
              <a:t> 4 (2022): 638-651.</a:t>
            </a:r>
            <a:endParaRPr lang="en-US" sz="1100" dirty="0"/>
          </a:p>
          <a:p>
            <a:r>
              <a:rPr lang="en" altLang="zh-CN" sz="1100" b="0" i="0" u="none" strike="noStrike" dirty="0">
                <a:solidFill>
                  <a:srgbClr val="222222"/>
                </a:solidFill>
                <a:effectLst/>
                <a:latin typeface="Arial" panose="020B0604020202020204" pitchFamily="34" charset="0"/>
              </a:rPr>
              <a:t>[3] Lopes, Nuno P. "Torchy: A Tracing JIT Compiler for </a:t>
            </a:r>
            <a:r>
              <a:rPr lang="en" altLang="zh-CN" sz="1100" b="0" i="0" u="none" strike="noStrike" dirty="0" err="1">
                <a:solidFill>
                  <a:srgbClr val="222222"/>
                </a:solidFill>
                <a:effectLst/>
                <a:latin typeface="Arial" panose="020B0604020202020204" pitchFamily="34" charset="0"/>
              </a:rPr>
              <a:t>PyTorch</a:t>
            </a:r>
            <a:r>
              <a:rPr lang="en" altLang="zh-CN" sz="1100" b="0" i="0" u="none" strike="noStrike" dirty="0">
                <a:solidFill>
                  <a:srgbClr val="222222"/>
                </a:solidFill>
                <a:effectLst/>
                <a:latin typeface="Arial" panose="020B0604020202020204" pitchFamily="34" charset="0"/>
              </a:rPr>
              <a:t>." </a:t>
            </a:r>
            <a:r>
              <a:rPr lang="en" altLang="zh-CN" sz="1100" b="0" i="1" u="none" strike="noStrike" dirty="0">
                <a:solidFill>
                  <a:srgbClr val="222222"/>
                </a:solidFill>
                <a:effectLst/>
                <a:latin typeface="Arial" panose="020B0604020202020204" pitchFamily="34" charset="0"/>
              </a:rPr>
              <a:t>Proceedings of the 32nd ACM SIGPLAN International Conference on Compiler Construction</a:t>
            </a:r>
            <a:r>
              <a:rPr lang="en" altLang="zh-CN" sz="1100" b="0" i="0" u="none" strike="noStrike" dirty="0">
                <a:solidFill>
                  <a:srgbClr val="222222"/>
                </a:solidFill>
                <a:effectLst/>
                <a:latin typeface="Arial" panose="020B0604020202020204" pitchFamily="34" charset="0"/>
              </a:rPr>
              <a:t>. 2023.</a:t>
            </a:r>
          </a:p>
          <a:p>
            <a:r>
              <a:rPr lang="en" altLang="zh-CN" sz="1100" b="0" i="0" u="none" strike="noStrike" dirty="0">
                <a:solidFill>
                  <a:srgbClr val="222222"/>
                </a:solidFill>
                <a:effectLst/>
                <a:latin typeface="Arial" panose="020B0604020202020204" pitchFamily="34" charset="0"/>
              </a:rPr>
              <a:t>[4] Kim, </a:t>
            </a:r>
            <a:r>
              <a:rPr lang="en" altLang="zh-CN" sz="1100" b="0" i="0" u="none" strike="noStrike" dirty="0" err="1">
                <a:solidFill>
                  <a:srgbClr val="222222"/>
                </a:solidFill>
                <a:effectLst/>
                <a:latin typeface="Arial" panose="020B0604020202020204" pitchFamily="34" charset="0"/>
              </a:rPr>
              <a:t>Taebum</a:t>
            </a:r>
            <a:r>
              <a:rPr lang="en" altLang="zh-CN" sz="1100" b="0" i="0" u="none" strike="noStrike" dirty="0">
                <a:solidFill>
                  <a:srgbClr val="222222"/>
                </a:solidFill>
                <a:effectLst/>
                <a:latin typeface="Arial" panose="020B0604020202020204" pitchFamily="34" charset="0"/>
              </a:rPr>
              <a:t>, et al. "Terra: Imperative-symbolic co-execution of imperative deep learning programs." </a:t>
            </a:r>
            <a:r>
              <a:rPr lang="en" altLang="zh-CN" sz="1100" b="0" i="1" u="none" strike="noStrike" dirty="0">
                <a:solidFill>
                  <a:srgbClr val="222222"/>
                </a:solidFill>
                <a:effectLst/>
                <a:latin typeface="Arial" panose="020B0604020202020204" pitchFamily="34" charset="0"/>
              </a:rPr>
              <a:t>Advances in Neural Information Processing Systems</a:t>
            </a:r>
            <a:r>
              <a:rPr lang="en" altLang="zh-CN" sz="1100" b="0" i="0" u="none" strike="noStrike" dirty="0">
                <a:solidFill>
                  <a:srgbClr val="222222"/>
                </a:solidFill>
                <a:effectLst/>
                <a:latin typeface="Arial" panose="020B0604020202020204" pitchFamily="34" charset="0"/>
              </a:rPr>
              <a:t> 34 (2021): 1468-1480.</a:t>
            </a:r>
            <a:endParaRPr lang="en-US" sz="1100" dirty="0"/>
          </a:p>
        </p:txBody>
      </p:sp>
      <p:sp>
        <p:nvSpPr>
          <p:cNvPr id="22" name="笑脸 21">
            <a:extLst>
              <a:ext uri="{FF2B5EF4-FFF2-40B4-BE49-F238E27FC236}">
                <a16:creationId xmlns:a16="http://schemas.microsoft.com/office/drawing/2014/main" id="{E08FDFEF-6184-4899-95CE-3F6C2FA00649}"/>
              </a:ext>
            </a:extLst>
          </p:cNvPr>
          <p:cNvSpPr/>
          <p:nvPr/>
        </p:nvSpPr>
        <p:spPr>
          <a:xfrm>
            <a:off x="550328" y="1698713"/>
            <a:ext cx="533779" cy="483443"/>
          </a:xfrm>
          <a:prstGeom prst="smileyFace">
            <a:avLst>
              <a:gd name="adj" fmla="val 4653"/>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3" name="笑脸 22">
            <a:extLst>
              <a:ext uri="{FF2B5EF4-FFF2-40B4-BE49-F238E27FC236}">
                <a16:creationId xmlns:a16="http://schemas.microsoft.com/office/drawing/2014/main" id="{CD201304-430F-4FE1-97B3-0BAEC9DF49B6}"/>
              </a:ext>
            </a:extLst>
          </p:cNvPr>
          <p:cNvSpPr/>
          <p:nvPr/>
        </p:nvSpPr>
        <p:spPr>
          <a:xfrm>
            <a:off x="558795" y="2216683"/>
            <a:ext cx="533779" cy="483443"/>
          </a:xfrm>
          <a:prstGeom prst="smileyFace">
            <a:avLst>
              <a:gd name="adj" fmla="val -4653"/>
            </a:avLst>
          </a:prstGeom>
          <a:solidFill>
            <a:srgbClr val="FFCCC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7" name="箭头: 环形 26">
            <a:extLst>
              <a:ext uri="{FF2B5EF4-FFF2-40B4-BE49-F238E27FC236}">
                <a16:creationId xmlns:a16="http://schemas.microsoft.com/office/drawing/2014/main" id="{FED46482-B57B-4C0D-9EA5-7D0087FCA7A6}"/>
              </a:ext>
            </a:extLst>
          </p:cNvPr>
          <p:cNvSpPr/>
          <p:nvPr/>
        </p:nvSpPr>
        <p:spPr>
          <a:xfrm rot="16200000">
            <a:off x="5936965" y="4672925"/>
            <a:ext cx="869950" cy="1195413"/>
          </a:xfrm>
          <a:prstGeom prst="circularArrow">
            <a:avLst>
              <a:gd name="adj1" fmla="val 12500"/>
              <a:gd name="adj2" fmla="val 1142319"/>
              <a:gd name="adj3" fmla="val 20457681"/>
              <a:gd name="adj4" fmla="val 2524015"/>
              <a:gd name="adj5" fmla="val 12500"/>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solidFill>
                <a:schemeClr val="tx1"/>
              </a:solidFill>
            </a:endParaRPr>
          </a:p>
        </p:txBody>
      </p:sp>
      <p:sp>
        <p:nvSpPr>
          <p:cNvPr id="28" name="笑脸 27">
            <a:extLst>
              <a:ext uri="{FF2B5EF4-FFF2-40B4-BE49-F238E27FC236}">
                <a16:creationId xmlns:a16="http://schemas.microsoft.com/office/drawing/2014/main" id="{9A2E946D-542B-4D66-93B8-04D916A86BD2}"/>
              </a:ext>
            </a:extLst>
          </p:cNvPr>
          <p:cNvSpPr/>
          <p:nvPr/>
        </p:nvSpPr>
        <p:spPr>
          <a:xfrm>
            <a:off x="6854641" y="5201434"/>
            <a:ext cx="596900" cy="571500"/>
          </a:xfrm>
          <a:prstGeom prst="smileyFace">
            <a:avLst>
              <a:gd name="adj" fmla="val -4653"/>
            </a:avLst>
          </a:prstGeom>
          <a:solidFill>
            <a:srgbClr val="FFCCC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9" name="文本框 28">
            <a:extLst>
              <a:ext uri="{FF2B5EF4-FFF2-40B4-BE49-F238E27FC236}">
                <a16:creationId xmlns:a16="http://schemas.microsoft.com/office/drawing/2014/main" id="{865467BD-A1AD-4C9F-820D-396240F1AEE4}"/>
              </a:ext>
            </a:extLst>
          </p:cNvPr>
          <p:cNvSpPr txBox="1"/>
          <p:nvPr/>
        </p:nvSpPr>
        <p:spPr>
          <a:xfrm>
            <a:off x="7451540" y="5412576"/>
            <a:ext cx="2209003" cy="369460"/>
          </a:xfrm>
          <a:prstGeom prst="rect">
            <a:avLst/>
          </a:prstGeom>
          <a:noFill/>
        </p:spPr>
        <p:txBody>
          <a:bodyPr wrap="none" rtlCol="0">
            <a:spAutoFit/>
          </a:bodyPr>
          <a:lstStyle/>
          <a:p>
            <a:r>
              <a:rPr lang="en-US" sz="1801" dirty="0">
                <a:solidFill>
                  <a:srgbClr val="C00000"/>
                </a:solidFill>
              </a:rPr>
              <a:t>repeated in every run</a:t>
            </a:r>
          </a:p>
        </p:txBody>
      </p:sp>
      <p:graphicFrame>
        <p:nvGraphicFramePr>
          <p:cNvPr id="26" name="内容占位符 11">
            <a:extLst>
              <a:ext uri="{FF2B5EF4-FFF2-40B4-BE49-F238E27FC236}">
                <a16:creationId xmlns:a16="http://schemas.microsoft.com/office/drawing/2014/main" id="{E0656DD2-FC59-4510-92C9-9EA09D0C717F}"/>
              </a:ext>
            </a:extLst>
          </p:cNvPr>
          <p:cNvGraphicFramePr>
            <a:graphicFrameLocks/>
          </p:cNvGraphicFramePr>
          <p:nvPr>
            <p:extLst>
              <p:ext uri="{D42A27DB-BD31-4B8C-83A1-F6EECF244321}">
                <p14:modId xmlns:p14="http://schemas.microsoft.com/office/powerpoint/2010/main" val="3851426109"/>
              </p:ext>
            </p:extLst>
          </p:nvPr>
        </p:nvGraphicFramePr>
        <p:xfrm>
          <a:off x="7322513" y="1169974"/>
          <a:ext cx="4869487" cy="1857994"/>
        </p:xfrm>
        <a:graphic>
          <a:graphicData uri="http://schemas.openxmlformats.org/drawingml/2006/chart">
            <c:chart xmlns:c="http://schemas.openxmlformats.org/drawingml/2006/chart" xmlns:r="http://schemas.openxmlformats.org/officeDocument/2006/relationships" r:id="rId3"/>
          </a:graphicData>
        </a:graphic>
      </p:graphicFrame>
      <mc:AlternateContent xmlns:mc="http://schemas.openxmlformats.org/markup-compatibility/2006" xmlns:a14="http://schemas.microsoft.com/office/drawing/2010/main">
        <mc:Choice Requires="a14">
          <p:sp>
            <p:nvSpPr>
              <p:cNvPr id="30" name="文本框 29">
                <a:extLst>
                  <a:ext uri="{FF2B5EF4-FFF2-40B4-BE49-F238E27FC236}">
                    <a16:creationId xmlns:a16="http://schemas.microsoft.com/office/drawing/2014/main" id="{FD318CCA-BE7A-41BB-81EC-7DCA46D96091}"/>
                  </a:ext>
                </a:extLst>
              </p:cNvPr>
              <p:cNvSpPr txBox="1"/>
              <p:nvPr/>
            </p:nvSpPr>
            <p:spPr>
              <a:xfrm>
                <a:off x="7988704" y="2832000"/>
                <a:ext cx="3454344" cy="505523"/>
              </a:xfrm>
              <a:prstGeom prst="rect">
                <a:avLst/>
              </a:prstGeom>
              <a:noFill/>
            </p:spPr>
            <p:txBody>
              <a:bodyPr wrap="none" rtlCol="0">
                <a:spAutoFit/>
              </a:bodyPr>
              <a:lstStyle/>
              <a:p>
                <a:pPr algn="ctr">
                  <a:lnSpc>
                    <a:spcPct val="150000"/>
                  </a:lnSpc>
                </a:pPr>
                <a:r>
                  <a:rPr lang="en-US" sz="2000" dirty="0"/>
                  <a:t> </a:t>
                </a:r>
                <a14:m>
                  <m:oMath xmlns:m="http://schemas.openxmlformats.org/officeDocument/2006/math">
                    <m:r>
                      <a:rPr lang="en-US" sz="2000" b="1" i="1" smtClean="0">
                        <a:solidFill>
                          <a:srgbClr val="C00000"/>
                        </a:solidFill>
                        <a:latin typeface="Cambria Math" panose="02040503050406030204" pitchFamily="18" charset="0"/>
                      </a:rPr>
                      <m:t>𝟐</m:t>
                    </m:r>
                    <m:r>
                      <a:rPr lang="en-US" sz="2000" b="1" i="1" smtClean="0">
                        <a:solidFill>
                          <a:srgbClr val="C00000"/>
                        </a:solidFill>
                        <a:latin typeface="Cambria Math" panose="02040503050406030204" pitchFamily="18" charset="0"/>
                      </a:rPr>
                      <m:t>.</m:t>
                    </m:r>
                    <m:r>
                      <a:rPr lang="en-US" sz="2000" b="1" i="1" smtClean="0">
                        <a:solidFill>
                          <a:srgbClr val="C00000"/>
                        </a:solidFill>
                        <a:latin typeface="Cambria Math" panose="02040503050406030204" pitchFamily="18" charset="0"/>
                      </a:rPr>
                      <m:t>𝟖𝟓</m:t>
                    </m:r>
                    <m:r>
                      <a:rPr lang="en-US" sz="2000" b="1" i="1" smtClean="0">
                        <a:solidFill>
                          <a:srgbClr val="C00000"/>
                        </a:solidFill>
                        <a:latin typeface="Cambria Math" panose="02040503050406030204" pitchFamily="18" charset="0"/>
                      </a:rPr>
                      <m:t>×</m:t>
                    </m:r>
                  </m:oMath>
                </a14:m>
                <a:r>
                  <a:rPr lang="en-US" sz="2000" b="1" dirty="0">
                    <a:solidFill>
                      <a:srgbClr val="C00000"/>
                    </a:solidFill>
                  </a:rPr>
                  <a:t> overhead</a:t>
                </a:r>
                <a:r>
                  <a:rPr lang="en-US" sz="2000" dirty="0"/>
                  <a:t> over oracle*</a:t>
                </a:r>
              </a:p>
            </p:txBody>
          </p:sp>
        </mc:Choice>
        <mc:Fallback xmlns="">
          <p:sp>
            <p:nvSpPr>
              <p:cNvPr id="30" name="文本框 29">
                <a:extLst>
                  <a:ext uri="{FF2B5EF4-FFF2-40B4-BE49-F238E27FC236}">
                    <a16:creationId xmlns:a16="http://schemas.microsoft.com/office/drawing/2014/main" id="{FD318CCA-BE7A-41BB-81EC-7DCA46D96091}"/>
                  </a:ext>
                </a:extLst>
              </p:cNvPr>
              <p:cNvSpPr txBox="1">
                <a:spLocks noRot="1" noChangeAspect="1" noMove="1" noResize="1" noEditPoints="1" noAdjustHandles="1" noChangeArrowheads="1" noChangeShapeType="1" noTextEdit="1"/>
              </p:cNvSpPr>
              <p:nvPr/>
            </p:nvSpPr>
            <p:spPr>
              <a:xfrm>
                <a:off x="7988704" y="2832000"/>
                <a:ext cx="3454344" cy="505523"/>
              </a:xfrm>
              <a:prstGeom prst="rect">
                <a:avLst/>
              </a:prstGeom>
              <a:blipFill>
                <a:blip r:embed="rId4"/>
                <a:stretch>
                  <a:fillRect r="-1411" b="-21951"/>
                </a:stretch>
              </a:blipFill>
            </p:spPr>
            <p:txBody>
              <a:bodyPr/>
              <a:lstStyle/>
              <a:p>
                <a:r>
                  <a:rPr lang="en-US">
                    <a:noFill/>
                  </a:rPr>
                  <a:t> </a:t>
                </a:r>
              </a:p>
            </p:txBody>
          </p:sp>
        </mc:Fallback>
      </mc:AlternateContent>
    </p:spTree>
    <p:extLst>
      <p:ext uri="{BB962C8B-B14F-4D97-AF65-F5344CB8AC3E}">
        <p14:creationId xmlns:p14="http://schemas.microsoft.com/office/powerpoint/2010/main" val="495628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A4778A2-FE93-490A-8458-42459DDE61DE}"/>
              </a:ext>
            </a:extLst>
          </p:cNvPr>
          <p:cNvSpPr>
            <a:spLocks noGrp="1"/>
          </p:cNvSpPr>
          <p:nvPr>
            <p:ph type="title"/>
          </p:nvPr>
        </p:nvSpPr>
        <p:spPr/>
        <p:txBody>
          <a:bodyPr/>
          <a:lstStyle/>
          <a:p>
            <a:r>
              <a:rPr lang="en-US" dirty="0"/>
              <a:t>Existing Work 2: A</a:t>
            </a:r>
            <a:r>
              <a:rPr lang="en-US" altLang="zh-CN" dirty="0"/>
              <a:t>nalysis Based</a:t>
            </a:r>
            <a:endParaRPr lang="en-US" dirty="0"/>
          </a:p>
        </p:txBody>
      </p:sp>
      <p:sp>
        <p:nvSpPr>
          <p:cNvPr id="3" name="内容占位符 2">
            <a:extLst>
              <a:ext uri="{FF2B5EF4-FFF2-40B4-BE49-F238E27FC236}">
                <a16:creationId xmlns:a16="http://schemas.microsoft.com/office/drawing/2014/main" id="{2B52AFF9-1707-416C-ABA7-32C5049BDECD}"/>
              </a:ext>
            </a:extLst>
          </p:cNvPr>
          <p:cNvSpPr>
            <a:spLocks noGrp="1"/>
          </p:cNvSpPr>
          <p:nvPr>
            <p:ph idx="1"/>
          </p:nvPr>
        </p:nvSpPr>
        <p:spPr>
          <a:xfrm>
            <a:off x="393701" y="1250067"/>
            <a:ext cx="6282835" cy="5057601"/>
          </a:xfrm>
        </p:spPr>
        <p:txBody>
          <a:bodyPr>
            <a:normAutofit/>
          </a:bodyPr>
          <a:lstStyle/>
          <a:p>
            <a:pPr>
              <a:lnSpc>
                <a:spcPct val="120000"/>
              </a:lnSpc>
            </a:pPr>
            <a:r>
              <a:rPr lang="en-US" altLang="zh-CN" sz="2400" b="1" i="1" dirty="0">
                <a:solidFill>
                  <a:srgbClr val="C00000"/>
                </a:solidFill>
              </a:rPr>
              <a:t>Create a compiler </a:t>
            </a:r>
            <a:r>
              <a:rPr lang="en-US" altLang="zh-CN" sz="2400" dirty="0"/>
              <a:t>to analysis program logic</a:t>
            </a:r>
            <a:endParaRPr lang="en-US" sz="2400" dirty="0"/>
          </a:p>
          <a:p>
            <a:pPr lvl="1">
              <a:lnSpc>
                <a:spcPct val="120000"/>
              </a:lnSpc>
            </a:pPr>
            <a:r>
              <a:rPr lang="en-US" sz="2000" dirty="0"/>
              <a:t> Good safety: can generate guards for programs</a:t>
            </a:r>
          </a:p>
          <a:p>
            <a:pPr lvl="1">
              <a:lnSpc>
                <a:spcPct val="120000"/>
              </a:lnSpc>
            </a:pPr>
            <a:r>
              <a:rPr lang="en-US" sz="2000" dirty="0"/>
              <a:t> Low coverage: only support a small subset of    Python features</a:t>
            </a:r>
          </a:p>
          <a:p>
            <a:pPr lvl="2">
              <a:lnSpc>
                <a:spcPct val="120000"/>
              </a:lnSpc>
            </a:pPr>
            <a:r>
              <a:rPr lang="en-US" sz="1800" dirty="0"/>
              <a:t>Split programs into small graphs </a:t>
            </a:r>
            <a:r>
              <a:rPr lang="zh-CN" altLang="en-US" sz="1800" dirty="0"/>
              <a:t>→</a:t>
            </a:r>
            <a:r>
              <a:rPr lang="en-US" sz="1800" dirty="0"/>
              <a:t> low performance</a:t>
            </a:r>
          </a:p>
        </p:txBody>
      </p:sp>
      <p:sp>
        <p:nvSpPr>
          <p:cNvPr id="4" name="灯片编号占位符 3">
            <a:extLst>
              <a:ext uri="{FF2B5EF4-FFF2-40B4-BE49-F238E27FC236}">
                <a16:creationId xmlns:a16="http://schemas.microsoft.com/office/drawing/2014/main" id="{5188A6DD-6C29-4B56-989B-F3D05BD82856}"/>
              </a:ext>
            </a:extLst>
          </p:cNvPr>
          <p:cNvSpPr>
            <a:spLocks noGrp="1"/>
          </p:cNvSpPr>
          <p:nvPr>
            <p:ph type="sldNum" sz="quarter" idx="4"/>
          </p:nvPr>
        </p:nvSpPr>
        <p:spPr>
          <a:xfrm>
            <a:off x="11778342" y="6618588"/>
            <a:ext cx="1066800" cy="206049"/>
          </a:xfrm>
        </p:spPr>
        <p:txBody>
          <a:bodyPr/>
          <a:lstStyle/>
          <a:p>
            <a:fld id="{A20E5029-513D-4C5A-B99E-82F8E1FDD8A9}" type="slidenum">
              <a:rPr lang="en-US" smtClean="0"/>
              <a:t>9</a:t>
            </a:fld>
            <a:endParaRPr lang="en-US"/>
          </a:p>
        </p:txBody>
      </p:sp>
      <p:grpSp>
        <p:nvGrpSpPr>
          <p:cNvPr id="5" name="组合 4">
            <a:extLst>
              <a:ext uri="{FF2B5EF4-FFF2-40B4-BE49-F238E27FC236}">
                <a16:creationId xmlns:a16="http://schemas.microsoft.com/office/drawing/2014/main" id="{3002B69E-A49C-4862-9E03-B4414D194BCD}"/>
              </a:ext>
            </a:extLst>
          </p:cNvPr>
          <p:cNvGrpSpPr/>
          <p:nvPr/>
        </p:nvGrpSpPr>
        <p:grpSpPr>
          <a:xfrm>
            <a:off x="807984" y="3434460"/>
            <a:ext cx="5475975" cy="2355549"/>
            <a:chOff x="1393672" y="3101123"/>
            <a:chExt cx="5405461" cy="2351873"/>
          </a:xfrm>
        </p:grpSpPr>
        <p:sp>
          <p:nvSpPr>
            <p:cNvPr id="6" name="文本框 3">
              <a:extLst>
                <a:ext uri="{FF2B5EF4-FFF2-40B4-BE49-F238E27FC236}">
                  <a16:creationId xmlns:a16="http://schemas.microsoft.com/office/drawing/2014/main" id="{3375E1D3-130D-490E-A370-EB86DE29BDE7}"/>
                </a:ext>
              </a:extLst>
            </p:cNvPr>
            <p:cNvSpPr txBox="1"/>
            <p:nvPr/>
          </p:nvSpPr>
          <p:spPr>
            <a:xfrm>
              <a:off x="1393672" y="3148274"/>
              <a:ext cx="5339642" cy="2304722"/>
            </a:xfrm>
            <a:prstGeom prst="rect">
              <a:avLst/>
            </a:prstGeom>
            <a:noFill/>
            <a:ln>
              <a:noFill/>
            </a:ln>
          </p:spPr>
          <p:txBody>
            <a:bodyPr wrap="square">
              <a:spAutoFit/>
            </a:bodyPr>
            <a:lstStyle>
              <a:defPPr>
                <a:defRPr lang="en-US"/>
              </a:defPPr>
              <a:lvl1pPr marL="0" algn="l" defTabSz="914314" rtl="0" eaLnBrk="1" latinLnBrk="0" hangingPunct="1">
                <a:defRPr sz="1800" kern="1200">
                  <a:solidFill>
                    <a:schemeClr val="tx1"/>
                  </a:solidFill>
                  <a:latin typeface="+mn-lt"/>
                  <a:ea typeface="+mn-ea"/>
                  <a:cs typeface="+mn-cs"/>
                </a:defRPr>
              </a:lvl1pPr>
              <a:lvl2pPr marL="457156" algn="l" defTabSz="914314" rtl="0" eaLnBrk="1" latinLnBrk="0" hangingPunct="1">
                <a:defRPr sz="1800" kern="1200">
                  <a:solidFill>
                    <a:schemeClr val="tx1"/>
                  </a:solidFill>
                  <a:latin typeface="+mn-lt"/>
                  <a:ea typeface="+mn-ea"/>
                  <a:cs typeface="+mn-cs"/>
                </a:defRPr>
              </a:lvl2pPr>
              <a:lvl3pPr marL="914314" algn="l" defTabSz="914314" rtl="0" eaLnBrk="1" latinLnBrk="0" hangingPunct="1">
                <a:defRPr sz="1800" kern="1200">
                  <a:solidFill>
                    <a:schemeClr val="tx1"/>
                  </a:solidFill>
                  <a:latin typeface="+mn-lt"/>
                  <a:ea typeface="+mn-ea"/>
                  <a:cs typeface="+mn-cs"/>
                </a:defRPr>
              </a:lvl3pPr>
              <a:lvl4pPr marL="1371471" algn="l" defTabSz="914314" rtl="0" eaLnBrk="1" latinLnBrk="0" hangingPunct="1">
                <a:defRPr sz="1800" kern="1200">
                  <a:solidFill>
                    <a:schemeClr val="tx1"/>
                  </a:solidFill>
                  <a:latin typeface="+mn-lt"/>
                  <a:ea typeface="+mn-ea"/>
                  <a:cs typeface="+mn-cs"/>
                </a:defRPr>
              </a:lvl4pPr>
              <a:lvl5pPr marL="1828628" algn="l" defTabSz="914314" rtl="0" eaLnBrk="1" latinLnBrk="0" hangingPunct="1">
                <a:defRPr sz="1800" kern="1200">
                  <a:solidFill>
                    <a:schemeClr val="tx1"/>
                  </a:solidFill>
                  <a:latin typeface="+mn-lt"/>
                  <a:ea typeface="+mn-ea"/>
                  <a:cs typeface="+mn-cs"/>
                </a:defRPr>
              </a:lvl5pPr>
              <a:lvl6pPr marL="2285784" algn="l" defTabSz="914314" rtl="0" eaLnBrk="1" latinLnBrk="0" hangingPunct="1">
                <a:defRPr sz="1800" kern="1200">
                  <a:solidFill>
                    <a:schemeClr val="tx1"/>
                  </a:solidFill>
                  <a:latin typeface="+mn-lt"/>
                  <a:ea typeface="+mn-ea"/>
                  <a:cs typeface="+mn-cs"/>
                </a:defRPr>
              </a:lvl6pPr>
              <a:lvl7pPr marL="2742940" algn="l" defTabSz="914314" rtl="0" eaLnBrk="1" latinLnBrk="0" hangingPunct="1">
                <a:defRPr sz="1800" kern="1200">
                  <a:solidFill>
                    <a:schemeClr val="tx1"/>
                  </a:solidFill>
                  <a:latin typeface="+mn-lt"/>
                  <a:ea typeface="+mn-ea"/>
                  <a:cs typeface="+mn-cs"/>
                </a:defRPr>
              </a:lvl7pPr>
              <a:lvl8pPr marL="3200098" algn="l" defTabSz="914314" rtl="0" eaLnBrk="1" latinLnBrk="0" hangingPunct="1">
                <a:defRPr sz="1800" kern="1200">
                  <a:solidFill>
                    <a:schemeClr val="tx1"/>
                  </a:solidFill>
                  <a:latin typeface="+mn-lt"/>
                  <a:ea typeface="+mn-ea"/>
                  <a:cs typeface="+mn-cs"/>
                </a:defRPr>
              </a:lvl8pPr>
              <a:lvl9pPr marL="3657255" algn="l" defTabSz="914314" rtl="0" eaLnBrk="1" latinLnBrk="0" hangingPunct="1">
                <a:defRPr sz="1800" kern="1200">
                  <a:solidFill>
                    <a:schemeClr val="tx1"/>
                  </a:solidFill>
                  <a:latin typeface="+mn-lt"/>
                  <a:ea typeface="+mn-ea"/>
                  <a:cs typeface="+mn-cs"/>
                </a:defRPr>
              </a:lvl9pPr>
            </a:lstStyle>
            <a:p>
              <a:r>
                <a:rPr lang="en-US" sz="1200" dirty="0">
                  <a:latin typeface="Consolas" panose="020B0609020204030204" pitchFamily="49" charset="0"/>
                </a:rPr>
                <a:t>def forward(self, x, dims):</a:t>
              </a:r>
            </a:p>
            <a:p>
              <a:r>
                <a:rPr lang="en-US" sz="1200" dirty="0">
                  <a:latin typeface="Consolas" panose="020B0609020204030204" pitchFamily="49" charset="0"/>
                </a:rPr>
                <a:t>  shape = list(</a:t>
              </a:r>
              <a:r>
                <a:rPr lang="en-US" sz="1200" dirty="0" err="1">
                  <a:latin typeface="Consolas" panose="020B0609020204030204" pitchFamily="49" charset="0"/>
                </a:rPr>
                <a:t>x.shape</a:t>
              </a:r>
              <a:r>
                <a:rPr lang="en-US" sz="1200" dirty="0">
                  <a:latin typeface="Consolas" panose="020B0609020204030204" pitchFamily="49" charset="0"/>
                </a:rPr>
                <a:t>)</a:t>
              </a:r>
            </a:p>
            <a:p>
              <a:r>
                <a:rPr lang="en-US" sz="1200" dirty="0">
                  <a:latin typeface="Consolas" panose="020B0609020204030204" pitchFamily="49" charset="0"/>
                </a:rPr>
                <a:t>  shape[dims[0]] //= </a:t>
              </a:r>
              <a:r>
                <a:rPr lang="en-US" sz="1200" dirty="0" err="1">
                  <a:latin typeface="Consolas" panose="020B0609020204030204" pitchFamily="49" charset="0"/>
                </a:rPr>
                <a:t>self.scale</a:t>
              </a:r>
              <a:endParaRPr lang="en-US" sz="1200" dirty="0">
                <a:latin typeface="Consolas" panose="020B0609020204030204" pitchFamily="49" charset="0"/>
              </a:endParaRPr>
            </a:p>
            <a:p>
              <a:r>
                <a:rPr lang="en-US" sz="1200" dirty="0">
                  <a:latin typeface="Consolas" panose="020B0609020204030204" pitchFamily="49" charset="0"/>
                </a:rPr>
                <a:t>  </a:t>
              </a:r>
              <a:r>
                <a:rPr lang="en-US" sz="1200" dirty="0" err="1">
                  <a:latin typeface="Consolas" panose="020B0609020204030204" pitchFamily="49" charset="0"/>
                </a:rPr>
                <a:t>shape.insert</a:t>
              </a:r>
              <a:r>
                <a:rPr lang="en-US" sz="1200" dirty="0">
                  <a:latin typeface="Consolas" panose="020B0609020204030204" pitchFamily="49" charset="0"/>
                </a:rPr>
                <a:t>(dims[0]+1, </a:t>
              </a:r>
              <a:r>
                <a:rPr lang="en-US" sz="1200" dirty="0" err="1">
                  <a:latin typeface="Consolas" panose="020B0609020204030204" pitchFamily="49" charset="0"/>
                </a:rPr>
                <a:t>self.scale</a:t>
              </a:r>
              <a:r>
                <a:rPr lang="en-US" sz="1200" dirty="0">
                  <a:latin typeface="Consolas" panose="020B0609020204030204" pitchFamily="49" charset="0"/>
                </a:rPr>
                <a:t>)</a:t>
              </a:r>
            </a:p>
            <a:p>
              <a:r>
                <a:rPr lang="en-US" sz="1200" dirty="0">
                  <a:latin typeface="Consolas" panose="020B0609020204030204" pitchFamily="49" charset="0"/>
                </a:rPr>
                <a:t>  x = </a:t>
              </a:r>
              <a:r>
                <a:rPr lang="en-US" sz="1200" dirty="0" err="1">
                  <a:latin typeface="Consolas" panose="020B0609020204030204" pitchFamily="49" charset="0"/>
                </a:rPr>
                <a:t>x.reshape</a:t>
              </a:r>
              <a:r>
                <a:rPr lang="en-US" sz="1200" dirty="0">
                  <a:latin typeface="Consolas" panose="020B0609020204030204" pitchFamily="49" charset="0"/>
                </a:rPr>
                <a:t>(*shape)</a:t>
              </a:r>
            </a:p>
            <a:p>
              <a:r>
                <a:rPr lang="en-US" sz="1200" dirty="0">
                  <a:latin typeface="Consolas" panose="020B0609020204030204" pitchFamily="49" charset="0"/>
                </a:rPr>
                <a:t>  dim = </a:t>
              </a:r>
              <a:r>
                <a:rPr lang="en-US" sz="1200" dirty="0" err="1">
                  <a:latin typeface="Consolas" panose="020B0609020204030204" pitchFamily="49" charset="0"/>
                </a:rPr>
                <a:t>self.dim</a:t>
              </a:r>
              <a:r>
                <a:rPr lang="en-US" sz="1200" dirty="0">
                  <a:latin typeface="Consolas" panose="020B0609020204030204" pitchFamily="49" charset="0"/>
                </a:rPr>
                <a:t> if </a:t>
              </a:r>
              <a:r>
                <a:rPr lang="en-US" sz="1200" dirty="0" err="1">
                  <a:latin typeface="Consolas" panose="020B0609020204030204" pitchFamily="49" charset="0"/>
                </a:rPr>
                <a:t>self.dim</a:t>
              </a:r>
              <a:r>
                <a:rPr lang="en-US" sz="1200" dirty="0">
                  <a:latin typeface="Consolas" panose="020B0609020204030204" pitchFamily="49" charset="0"/>
                </a:rPr>
                <a:t> &lt; dims[1] else </a:t>
              </a:r>
              <a:r>
                <a:rPr lang="en-US" sz="1200" dirty="0" err="1">
                  <a:latin typeface="Consolas" panose="020B0609020204030204" pitchFamily="49" charset="0"/>
                </a:rPr>
                <a:t>self.dim</a:t>
              </a:r>
              <a:r>
                <a:rPr lang="en-US" sz="1200" dirty="0">
                  <a:latin typeface="Consolas" panose="020B0609020204030204" pitchFamily="49" charset="0"/>
                </a:rPr>
                <a:t> + 1</a:t>
              </a:r>
            </a:p>
            <a:p>
              <a:r>
                <a:rPr lang="en-US" sz="1200" dirty="0">
                  <a:latin typeface="Consolas" panose="020B0609020204030204" pitchFamily="49" charset="0"/>
                </a:rPr>
                <a:t>  dim = dim if dim &lt;= dims[0] else dim + 1</a:t>
              </a:r>
            </a:p>
            <a:p>
              <a:r>
                <a:rPr lang="en-US" sz="1200" dirty="0">
                  <a:latin typeface="Consolas" panose="020B0609020204030204" pitchFamily="49" charset="0"/>
                </a:rPr>
                <a:t>  perm = [dim, dims[1] + 1, dims[0] + 2]</a:t>
              </a:r>
            </a:p>
            <a:p>
              <a:r>
                <a:rPr lang="en-US" sz="1200" dirty="0">
                  <a:latin typeface="Consolas" panose="020B0609020204030204" pitchFamily="49" charset="0"/>
                </a:rPr>
                <a:t>  perm = [</a:t>
              </a:r>
              <a:r>
                <a:rPr lang="en-US" sz="1200" dirty="0" err="1">
                  <a:latin typeface="Consolas" panose="020B0609020204030204" pitchFamily="49" charset="0"/>
                </a:rPr>
                <a:t>i</a:t>
              </a:r>
              <a:r>
                <a:rPr lang="en-US" sz="1200" dirty="0">
                  <a:latin typeface="Consolas" panose="020B0609020204030204" pitchFamily="49" charset="0"/>
                </a:rPr>
                <a:t> for </a:t>
              </a:r>
              <a:r>
                <a:rPr lang="en-US" sz="1200" dirty="0" err="1">
                  <a:latin typeface="Consolas" panose="020B0609020204030204" pitchFamily="49" charset="0"/>
                </a:rPr>
                <a:t>i</a:t>
              </a:r>
              <a:r>
                <a:rPr lang="en-US" sz="1200" dirty="0">
                  <a:latin typeface="Consolas" panose="020B0609020204030204" pitchFamily="49" charset="0"/>
                </a:rPr>
                <a:t> in range(min(perm))]+perm</a:t>
              </a:r>
            </a:p>
            <a:p>
              <a:r>
                <a:rPr lang="en-US" sz="1200" dirty="0">
                  <a:latin typeface="Consolas" panose="020B0609020204030204" pitchFamily="49" charset="0"/>
                </a:rPr>
                <a:t>  </a:t>
              </a:r>
              <a:r>
                <a:rPr lang="en-US" sz="1200" dirty="0" err="1">
                  <a:latin typeface="Consolas" panose="020B0609020204030204" pitchFamily="49" charset="0"/>
                </a:rPr>
                <a:t>perm.extend</a:t>
              </a:r>
              <a:r>
                <a:rPr lang="en-US" sz="1200" dirty="0">
                  <a:latin typeface="Consolas" panose="020B0609020204030204" pitchFamily="49" charset="0"/>
                </a:rPr>
                <a:t>(</a:t>
              </a:r>
              <a:r>
                <a:rPr lang="en-US" sz="1200" dirty="0" err="1">
                  <a:latin typeface="Consolas" panose="020B0609020204030204" pitchFamily="49" charset="0"/>
                </a:rPr>
                <a:t>i</a:t>
              </a:r>
              <a:r>
                <a:rPr lang="en-US" sz="1200" dirty="0">
                  <a:latin typeface="Consolas" panose="020B0609020204030204" pitchFamily="49" charset="0"/>
                </a:rPr>
                <a:t> for </a:t>
              </a:r>
              <a:r>
                <a:rPr lang="en-US" sz="1200" dirty="0" err="1">
                  <a:latin typeface="Consolas" panose="020B0609020204030204" pitchFamily="49" charset="0"/>
                </a:rPr>
                <a:t>i</a:t>
              </a:r>
              <a:r>
                <a:rPr lang="en-US" sz="1200" dirty="0">
                  <a:latin typeface="Consolas" panose="020B0609020204030204" pitchFamily="49" charset="0"/>
                </a:rPr>
                <a:t> in range(</a:t>
              </a:r>
              <a:r>
                <a:rPr lang="en-US" sz="1200" dirty="0" err="1">
                  <a:latin typeface="Consolas" panose="020B0609020204030204" pitchFamily="49" charset="0"/>
                </a:rPr>
                <a:t>x.dim</a:t>
              </a:r>
              <a:r>
                <a:rPr lang="en-US" sz="1200" dirty="0">
                  <a:latin typeface="Consolas" panose="020B0609020204030204" pitchFamily="49" charset="0"/>
                </a:rPr>
                <a:t>()) if </a:t>
              </a:r>
              <a:r>
                <a:rPr lang="en-US" sz="1200" dirty="0" err="1">
                  <a:latin typeface="Consolas" panose="020B0609020204030204" pitchFamily="49" charset="0"/>
                </a:rPr>
                <a:t>i</a:t>
              </a:r>
              <a:r>
                <a:rPr lang="en-US" sz="1200" dirty="0">
                  <a:latin typeface="Consolas" panose="020B0609020204030204" pitchFamily="49" charset="0"/>
                </a:rPr>
                <a:t> not in perm)</a:t>
              </a:r>
            </a:p>
            <a:p>
              <a:r>
                <a:rPr lang="en-US" sz="1200" dirty="0">
                  <a:latin typeface="Consolas" panose="020B0609020204030204" pitchFamily="49" charset="0"/>
                </a:rPr>
                <a:t>  x = </a:t>
              </a:r>
              <a:r>
                <a:rPr lang="en-US" sz="1200" dirty="0" err="1">
                  <a:latin typeface="Consolas" panose="020B0609020204030204" pitchFamily="49" charset="0"/>
                </a:rPr>
                <a:t>x.permute</a:t>
              </a:r>
              <a:r>
                <a:rPr lang="en-US" sz="1200" dirty="0">
                  <a:latin typeface="Consolas" panose="020B0609020204030204" pitchFamily="49" charset="0"/>
                </a:rPr>
                <a:t>(*perm)</a:t>
              </a:r>
            </a:p>
            <a:p>
              <a:r>
                <a:rPr lang="en-US" sz="1200" dirty="0">
                  <a:latin typeface="Consolas" panose="020B0609020204030204" pitchFamily="49" charset="0"/>
                </a:rPr>
                <a:t>  ...</a:t>
              </a:r>
            </a:p>
          </p:txBody>
        </p:sp>
        <p:sp>
          <p:nvSpPr>
            <p:cNvPr id="7" name="矩形 6">
              <a:extLst>
                <a:ext uri="{FF2B5EF4-FFF2-40B4-BE49-F238E27FC236}">
                  <a16:creationId xmlns:a16="http://schemas.microsoft.com/office/drawing/2014/main" id="{272CB5B7-A3B7-4383-9E73-CA57D05E2854}"/>
                </a:ext>
              </a:extLst>
            </p:cNvPr>
            <p:cNvSpPr/>
            <p:nvPr/>
          </p:nvSpPr>
          <p:spPr>
            <a:xfrm>
              <a:off x="1479706" y="3101123"/>
              <a:ext cx="5319427" cy="2289357"/>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14" rtl="0" eaLnBrk="1" latinLnBrk="0" hangingPunct="1">
                <a:defRPr sz="1800" kern="1200">
                  <a:solidFill>
                    <a:schemeClr val="lt1"/>
                  </a:solidFill>
                  <a:latin typeface="+mn-lt"/>
                  <a:ea typeface="+mn-ea"/>
                  <a:cs typeface="+mn-cs"/>
                </a:defRPr>
              </a:lvl1pPr>
              <a:lvl2pPr marL="457156" algn="l" defTabSz="914314" rtl="0" eaLnBrk="1" latinLnBrk="0" hangingPunct="1">
                <a:defRPr sz="1800" kern="1200">
                  <a:solidFill>
                    <a:schemeClr val="lt1"/>
                  </a:solidFill>
                  <a:latin typeface="+mn-lt"/>
                  <a:ea typeface="+mn-ea"/>
                  <a:cs typeface="+mn-cs"/>
                </a:defRPr>
              </a:lvl2pPr>
              <a:lvl3pPr marL="914314" algn="l" defTabSz="914314" rtl="0" eaLnBrk="1" latinLnBrk="0" hangingPunct="1">
                <a:defRPr sz="1800" kern="1200">
                  <a:solidFill>
                    <a:schemeClr val="lt1"/>
                  </a:solidFill>
                  <a:latin typeface="+mn-lt"/>
                  <a:ea typeface="+mn-ea"/>
                  <a:cs typeface="+mn-cs"/>
                </a:defRPr>
              </a:lvl3pPr>
              <a:lvl4pPr marL="1371471" algn="l" defTabSz="914314" rtl="0" eaLnBrk="1" latinLnBrk="0" hangingPunct="1">
                <a:defRPr sz="1800" kern="1200">
                  <a:solidFill>
                    <a:schemeClr val="lt1"/>
                  </a:solidFill>
                  <a:latin typeface="+mn-lt"/>
                  <a:ea typeface="+mn-ea"/>
                  <a:cs typeface="+mn-cs"/>
                </a:defRPr>
              </a:lvl4pPr>
              <a:lvl5pPr marL="1828628" algn="l" defTabSz="914314" rtl="0" eaLnBrk="1" latinLnBrk="0" hangingPunct="1">
                <a:defRPr sz="1800" kern="1200">
                  <a:solidFill>
                    <a:schemeClr val="lt1"/>
                  </a:solidFill>
                  <a:latin typeface="+mn-lt"/>
                  <a:ea typeface="+mn-ea"/>
                  <a:cs typeface="+mn-cs"/>
                </a:defRPr>
              </a:lvl5pPr>
              <a:lvl6pPr marL="2285784" algn="l" defTabSz="914314" rtl="0" eaLnBrk="1" latinLnBrk="0" hangingPunct="1">
                <a:defRPr sz="1800" kern="1200">
                  <a:solidFill>
                    <a:schemeClr val="lt1"/>
                  </a:solidFill>
                  <a:latin typeface="+mn-lt"/>
                  <a:ea typeface="+mn-ea"/>
                  <a:cs typeface="+mn-cs"/>
                </a:defRPr>
              </a:lvl6pPr>
              <a:lvl7pPr marL="2742940" algn="l" defTabSz="914314" rtl="0" eaLnBrk="1" latinLnBrk="0" hangingPunct="1">
                <a:defRPr sz="1800" kern="1200">
                  <a:solidFill>
                    <a:schemeClr val="lt1"/>
                  </a:solidFill>
                  <a:latin typeface="+mn-lt"/>
                  <a:ea typeface="+mn-ea"/>
                  <a:cs typeface="+mn-cs"/>
                </a:defRPr>
              </a:lvl7pPr>
              <a:lvl8pPr marL="3200098" algn="l" defTabSz="914314" rtl="0" eaLnBrk="1" latinLnBrk="0" hangingPunct="1">
                <a:defRPr sz="1800" kern="1200">
                  <a:solidFill>
                    <a:schemeClr val="lt1"/>
                  </a:solidFill>
                  <a:latin typeface="+mn-lt"/>
                  <a:ea typeface="+mn-ea"/>
                  <a:cs typeface="+mn-cs"/>
                </a:defRPr>
              </a:lvl8pPr>
              <a:lvl9pPr marL="3657255" algn="l" defTabSz="914314" rtl="0" eaLnBrk="1" latinLnBrk="0" hangingPunct="1">
                <a:defRPr sz="1800" kern="1200">
                  <a:solidFill>
                    <a:schemeClr val="lt1"/>
                  </a:solidFill>
                  <a:latin typeface="+mn-lt"/>
                  <a:ea typeface="+mn-ea"/>
                  <a:cs typeface="+mn-cs"/>
                </a:defRPr>
              </a:lvl9pPr>
            </a:lstStyle>
            <a:p>
              <a:pPr algn="ctr"/>
              <a:endParaRPr lang="en-US" sz="1400" dirty="0"/>
            </a:p>
          </p:txBody>
        </p:sp>
        <p:sp>
          <p:nvSpPr>
            <p:cNvPr id="8" name="文本框 5">
              <a:extLst>
                <a:ext uri="{FF2B5EF4-FFF2-40B4-BE49-F238E27FC236}">
                  <a16:creationId xmlns:a16="http://schemas.microsoft.com/office/drawing/2014/main" id="{5BBDFA33-3744-4D0F-8C3F-6F0E425ADB1B}"/>
                </a:ext>
              </a:extLst>
            </p:cNvPr>
            <p:cNvSpPr txBox="1"/>
            <p:nvPr/>
          </p:nvSpPr>
          <p:spPr>
            <a:xfrm>
              <a:off x="1393672" y="3148276"/>
              <a:ext cx="5319427" cy="2289357"/>
            </a:xfrm>
            <a:prstGeom prst="rect">
              <a:avLst/>
            </a:prstGeom>
            <a:noFill/>
            <a:ln w="12700">
              <a:solidFill>
                <a:schemeClr val="tx1"/>
              </a:solidFill>
            </a:ln>
          </p:spPr>
          <p:txBody>
            <a:bodyPr wrap="square">
              <a:spAutoFit/>
            </a:bodyPr>
            <a:lstStyle>
              <a:defPPr>
                <a:defRPr lang="en-US"/>
              </a:defPPr>
              <a:lvl1pPr marL="0" algn="l" defTabSz="914314" rtl="0" eaLnBrk="1" latinLnBrk="0" hangingPunct="1">
                <a:defRPr sz="1800" kern="1200">
                  <a:solidFill>
                    <a:schemeClr val="tx1"/>
                  </a:solidFill>
                  <a:latin typeface="+mn-lt"/>
                  <a:ea typeface="+mn-ea"/>
                  <a:cs typeface="+mn-cs"/>
                </a:defRPr>
              </a:lvl1pPr>
              <a:lvl2pPr marL="457156" algn="l" defTabSz="914314" rtl="0" eaLnBrk="1" latinLnBrk="0" hangingPunct="1">
                <a:defRPr sz="1800" kern="1200">
                  <a:solidFill>
                    <a:schemeClr val="tx1"/>
                  </a:solidFill>
                  <a:latin typeface="+mn-lt"/>
                  <a:ea typeface="+mn-ea"/>
                  <a:cs typeface="+mn-cs"/>
                </a:defRPr>
              </a:lvl2pPr>
              <a:lvl3pPr marL="914314" algn="l" defTabSz="914314" rtl="0" eaLnBrk="1" latinLnBrk="0" hangingPunct="1">
                <a:defRPr sz="1800" kern="1200">
                  <a:solidFill>
                    <a:schemeClr val="tx1"/>
                  </a:solidFill>
                  <a:latin typeface="+mn-lt"/>
                  <a:ea typeface="+mn-ea"/>
                  <a:cs typeface="+mn-cs"/>
                </a:defRPr>
              </a:lvl3pPr>
              <a:lvl4pPr marL="1371471" algn="l" defTabSz="914314" rtl="0" eaLnBrk="1" latinLnBrk="0" hangingPunct="1">
                <a:defRPr sz="1800" kern="1200">
                  <a:solidFill>
                    <a:schemeClr val="tx1"/>
                  </a:solidFill>
                  <a:latin typeface="+mn-lt"/>
                  <a:ea typeface="+mn-ea"/>
                  <a:cs typeface="+mn-cs"/>
                </a:defRPr>
              </a:lvl4pPr>
              <a:lvl5pPr marL="1828628" algn="l" defTabSz="914314" rtl="0" eaLnBrk="1" latinLnBrk="0" hangingPunct="1">
                <a:defRPr sz="1800" kern="1200">
                  <a:solidFill>
                    <a:schemeClr val="tx1"/>
                  </a:solidFill>
                  <a:latin typeface="+mn-lt"/>
                  <a:ea typeface="+mn-ea"/>
                  <a:cs typeface="+mn-cs"/>
                </a:defRPr>
              </a:lvl5pPr>
              <a:lvl6pPr marL="2285784" algn="l" defTabSz="914314" rtl="0" eaLnBrk="1" latinLnBrk="0" hangingPunct="1">
                <a:defRPr sz="1800" kern="1200">
                  <a:solidFill>
                    <a:schemeClr val="tx1"/>
                  </a:solidFill>
                  <a:latin typeface="+mn-lt"/>
                  <a:ea typeface="+mn-ea"/>
                  <a:cs typeface="+mn-cs"/>
                </a:defRPr>
              </a:lvl6pPr>
              <a:lvl7pPr marL="2742940" algn="l" defTabSz="914314" rtl="0" eaLnBrk="1" latinLnBrk="0" hangingPunct="1">
                <a:defRPr sz="1800" kern="1200">
                  <a:solidFill>
                    <a:schemeClr val="tx1"/>
                  </a:solidFill>
                  <a:latin typeface="+mn-lt"/>
                  <a:ea typeface="+mn-ea"/>
                  <a:cs typeface="+mn-cs"/>
                </a:defRPr>
              </a:lvl7pPr>
              <a:lvl8pPr marL="3200098" algn="l" defTabSz="914314" rtl="0" eaLnBrk="1" latinLnBrk="0" hangingPunct="1">
                <a:defRPr sz="1800" kern="1200">
                  <a:solidFill>
                    <a:schemeClr val="tx1"/>
                  </a:solidFill>
                  <a:latin typeface="+mn-lt"/>
                  <a:ea typeface="+mn-ea"/>
                  <a:cs typeface="+mn-cs"/>
                </a:defRPr>
              </a:lvl8pPr>
              <a:lvl9pPr marL="3657255" algn="l" defTabSz="914314" rtl="0" eaLnBrk="1" latinLnBrk="0" hangingPunct="1">
                <a:defRPr sz="1800" kern="1200">
                  <a:solidFill>
                    <a:schemeClr val="tx1"/>
                  </a:solidFill>
                  <a:latin typeface="+mn-lt"/>
                  <a:ea typeface="+mn-ea"/>
                  <a:cs typeface="+mn-cs"/>
                </a:defRPr>
              </a:lvl9pPr>
            </a:lstStyle>
            <a:p>
              <a:r>
                <a:rPr lang="en-US" sz="1200" b="1" dirty="0">
                  <a:solidFill>
                    <a:srgbClr val="0000FF"/>
                  </a:solidFill>
                  <a:latin typeface="Consolas" panose="020B0609020204030204" pitchFamily="49" charset="0"/>
                </a:rPr>
                <a:t> </a:t>
              </a:r>
            </a:p>
            <a:p>
              <a:r>
                <a:rPr lang="en-US" sz="1200" b="1" dirty="0">
                  <a:solidFill>
                    <a:srgbClr val="0000FF"/>
                  </a:solidFill>
                  <a:latin typeface="Consolas" panose="020B0609020204030204" pitchFamily="49" charset="0"/>
                </a:rPr>
                <a:t>               </a:t>
              </a:r>
              <a:endParaRPr lang="en-US" sz="1200" b="1" dirty="0">
                <a:solidFill>
                  <a:schemeClr val="accent2">
                    <a:lumMod val="75000"/>
                  </a:schemeClr>
                </a:solidFill>
                <a:latin typeface="Consolas" panose="020B0609020204030204" pitchFamily="49" charset="0"/>
              </a:endParaRPr>
            </a:p>
            <a:p>
              <a:r>
                <a:rPr lang="en-US" sz="1200" b="1" dirty="0">
                  <a:solidFill>
                    <a:srgbClr val="3B3B3B"/>
                  </a:solidFill>
                  <a:latin typeface="Consolas" panose="020B0609020204030204" pitchFamily="49" charset="0"/>
                </a:rPr>
                <a:t>       </a:t>
              </a:r>
              <a:endParaRPr lang="en-US" sz="1200" b="1" dirty="0">
                <a:solidFill>
                  <a:srgbClr val="00CC66"/>
                </a:solidFill>
                <a:latin typeface="Consolas" panose="020B0609020204030204" pitchFamily="49" charset="0"/>
              </a:endParaRPr>
            </a:p>
            <a:p>
              <a:r>
                <a:rPr lang="en-US" sz="1200" b="1" dirty="0">
                  <a:solidFill>
                    <a:srgbClr val="3B3B3B"/>
                  </a:solidFill>
                  <a:latin typeface="Consolas" panose="020B0609020204030204" pitchFamily="49" charset="0"/>
                </a:rPr>
                <a:t>               </a:t>
              </a:r>
              <a:endParaRPr lang="en-US" sz="1200" b="1" dirty="0">
                <a:solidFill>
                  <a:srgbClr val="00CC66"/>
                </a:solidFill>
                <a:latin typeface="Consolas" panose="020B0609020204030204" pitchFamily="49" charset="0"/>
              </a:endParaRPr>
            </a:p>
            <a:p>
              <a:r>
                <a:rPr lang="en-US" sz="1200" b="1" dirty="0">
                  <a:solidFill>
                    <a:srgbClr val="3B3B3B"/>
                  </a:solidFill>
                  <a:latin typeface="Consolas" panose="020B0609020204030204" pitchFamily="49" charset="0"/>
                </a:rPr>
                <a:t>  </a:t>
              </a:r>
              <a:r>
                <a:rPr lang="en-US" sz="1200" b="1" dirty="0">
                  <a:solidFill>
                    <a:srgbClr val="3B3B3B"/>
                  </a:solidFill>
                  <a:highlight>
                    <a:srgbClr val="F8CBAD"/>
                  </a:highlight>
                  <a:latin typeface="Consolas" panose="020B0609020204030204" pitchFamily="49" charset="0"/>
                </a:rPr>
                <a:t>x </a:t>
              </a:r>
              <a:r>
                <a:rPr lang="en-US" sz="1200" b="1" dirty="0">
                  <a:solidFill>
                    <a:srgbClr val="000000"/>
                  </a:solidFill>
                  <a:highlight>
                    <a:srgbClr val="F8CBAD"/>
                  </a:highlight>
                  <a:latin typeface="Consolas" panose="020B0609020204030204" pitchFamily="49" charset="0"/>
                </a:rPr>
                <a:t>=</a:t>
              </a:r>
              <a:r>
                <a:rPr lang="en-US" sz="1200" b="1" dirty="0">
                  <a:solidFill>
                    <a:srgbClr val="3B3B3B"/>
                  </a:solidFill>
                  <a:highlight>
                    <a:srgbClr val="F8CBAD"/>
                  </a:highlight>
                  <a:latin typeface="Consolas" panose="020B0609020204030204" pitchFamily="49" charset="0"/>
                </a:rPr>
                <a:t> </a:t>
              </a:r>
              <a:r>
                <a:rPr lang="en-US" sz="1200" b="1" dirty="0" err="1">
                  <a:solidFill>
                    <a:srgbClr val="3B3B3B"/>
                  </a:solidFill>
                  <a:highlight>
                    <a:srgbClr val="F8CBAD"/>
                  </a:highlight>
                  <a:latin typeface="Consolas" panose="020B0609020204030204" pitchFamily="49" charset="0"/>
                </a:rPr>
                <a:t>x.reshape</a:t>
              </a:r>
              <a:r>
                <a:rPr lang="en-US" sz="1200" b="1" dirty="0">
                  <a:solidFill>
                    <a:srgbClr val="3B3B3B"/>
                  </a:solidFill>
                  <a:highlight>
                    <a:srgbClr val="F8CBAD"/>
                  </a:highlight>
                  <a:latin typeface="Consolas" panose="020B0609020204030204" pitchFamily="49" charset="0"/>
                </a:rPr>
                <a:t>(</a:t>
              </a:r>
              <a:r>
                <a:rPr lang="en-US" sz="1200" b="1" dirty="0">
                  <a:solidFill>
                    <a:srgbClr val="000000"/>
                  </a:solidFill>
                  <a:highlight>
                    <a:srgbClr val="F8CBAD"/>
                  </a:highlight>
                  <a:latin typeface="Consolas" panose="020B0609020204030204" pitchFamily="49" charset="0"/>
                </a:rPr>
                <a:t>*</a:t>
              </a:r>
              <a:r>
                <a:rPr lang="en-US" sz="1200" b="1" dirty="0">
                  <a:solidFill>
                    <a:srgbClr val="3B3B3B"/>
                  </a:solidFill>
                  <a:highlight>
                    <a:srgbClr val="F8CBAD"/>
                  </a:highlight>
                  <a:latin typeface="Consolas" panose="020B0609020204030204" pitchFamily="49" charset="0"/>
                </a:rPr>
                <a:t>shape)</a:t>
              </a:r>
            </a:p>
            <a:p>
              <a:r>
                <a:rPr lang="en-US" sz="1200" b="1" dirty="0">
                  <a:solidFill>
                    <a:srgbClr val="3B3B3B"/>
                  </a:solidFill>
                  <a:latin typeface="Consolas" panose="020B0609020204030204" pitchFamily="49" charset="0"/>
                </a:rPr>
                <a:t>       </a:t>
              </a:r>
            </a:p>
            <a:p>
              <a:r>
                <a:rPr lang="en-US" sz="1200" b="1" dirty="0">
                  <a:solidFill>
                    <a:srgbClr val="0000FF"/>
                  </a:solidFill>
                  <a:latin typeface="Consolas" panose="020B0609020204030204" pitchFamily="49" charset="0"/>
                </a:rPr>
                <a:t> </a:t>
              </a:r>
            </a:p>
            <a:p>
              <a:r>
                <a:rPr lang="en-US" sz="1200" b="1" dirty="0">
                  <a:solidFill>
                    <a:srgbClr val="3B3B3B"/>
                  </a:solidFill>
                  <a:latin typeface="Consolas" panose="020B0609020204030204" pitchFamily="49" charset="0"/>
                </a:rPr>
                <a:t>                      </a:t>
              </a:r>
            </a:p>
            <a:p>
              <a:r>
                <a:rPr lang="en-US" sz="1200" b="1" dirty="0">
                  <a:solidFill>
                    <a:srgbClr val="3B3B3B"/>
                  </a:solidFill>
                  <a:latin typeface="Consolas" panose="020B0609020204030204" pitchFamily="49" charset="0"/>
                </a:rPr>
                <a:t>               </a:t>
              </a:r>
            </a:p>
            <a:p>
              <a:endParaRPr lang="en-US" sz="1200" b="1" dirty="0">
                <a:solidFill>
                  <a:srgbClr val="3B3B3B"/>
                </a:solidFill>
                <a:latin typeface="Consolas" panose="020B0609020204030204" pitchFamily="49" charset="0"/>
              </a:endParaRPr>
            </a:p>
            <a:p>
              <a:r>
                <a:rPr lang="en-US" sz="1200" b="1" dirty="0">
                  <a:solidFill>
                    <a:srgbClr val="3B3B3B"/>
                  </a:solidFill>
                  <a:latin typeface="Consolas" panose="020B0609020204030204" pitchFamily="49" charset="0"/>
                </a:rPr>
                <a:t>  </a:t>
              </a:r>
              <a:r>
                <a:rPr lang="en-US" sz="1200" b="1" dirty="0">
                  <a:solidFill>
                    <a:srgbClr val="3B3B3B"/>
                  </a:solidFill>
                  <a:highlight>
                    <a:srgbClr val="F8CBAD"/>
                  </a:highlight>
                  <a:latin typeface="Consolas" panose="020B0609020204030204" pitchFamily="49" charset="0"/>
                </a:rPr>
                <a:t>x </a:t>
              </a:r>
              <a:r>
                <a:rPr lang="en-US" sz="1200" b="1" dirty="0">
                  <a:solidFill>
                    <a:srgbClr val="000000"/>
                  </a:solidFill>
                  <a:highlight>
                    <a:srgbClr val="F8CBAD"/>
                  </a:highlight>
                  <a:latin typeface="Consolas" panose="020B0609020204030204" pitchFamily="49" charset="0"/>
                </a:rPr>
                <a:t>=</a:t>
              </a:r>
              <a:r>
                <a:rPr lang="en-US" sz="1200" b="1" dirty="0">
                  <a:solidFill>
                    <a:srgbClr val="3B3B3B"/>
                  </a:solidFill>
                  <a:highlight>
                    <a:srgbClr val="F8CBAD"/>
                  </a:highlight>
                  <a:latin typeface="Consolas" panose="020B0609020204030204" pitchFamily="49" charset="0"/>
                </a:rPr>
                <a:t> </a:t>
              </a:r>
              <a:r>
                <a:rPr lang="en-US" sz="1200" b="1" dirty="0" err="1">
                  <a:solidFill>
                    <a:srgbClr val="3B3B3B"/>
                  </a:solidFill>
                  <a:highlight>
                    <a:srgbClr val="F8CBAD"/>
                  </a:highlight>
                  <a:latin typeface="Consolas" panose="020B0609020204030204" pitchFamily="49" charset="0"/>
                </a:rPr>
                <a:t>x.permute</a:t>
              </a:r>
              <a:r>
                <a:rPr lang="en-US" sz="1200" b="1" dirty="0">
                  <a:solidFill>
                    <a:srgbClr val="3B3B3B"/>
                  </a:solidFill>
                  <a:highlight>
                    <a:srgbClr val="F8CBAD"/>
                  </a:highlight>
                  <a:latin typeface="Consolas" panose="020B0609020204030204" pitchFamily="49" charset="0"/>
                </a:rPr>
                <a:t>(</a:t>
              </a:r>
              <a:r>
                <a:rPr lang="en-US" sz="1200" b="1" dirty="0">
                  <a:solidFill>
                    <a:srgbClr val="000000"/>
                  </a:solidFill>
                  <a:highlight>
                    <a:srgbClr val="F8CBAD"/>
                  </a:highlight>
                  <a:latin typeface="Consolas" panose="020B0609020204030204" pitchFamily="49" charset="0"/>
                </a:rPr>
                <a:t>*</a:t>
              </a:r>
              <a:r>
                <a:rPr lang="en-US" sz="1200" b="1" dirty="0">
                  <a:solidFill>
                    <a:srgbClr val="3B3B3B"/>
                  </a:solidFill>
                  <a:highlight>
                    <a:srgbClr val="F8CBAD"/>
                  </a:highlight>
                  <a:latin typeface="Consolas" panose="020B0609020204030204" pitchFamily="49" charset="0"/>
                </a:rPr>
                <a:t>perm)</a:t>
              </a:r>
            </a:p>
            <a:p>
              <a:endParaRPr lang="en-US" sz="1100" b="1" dirty="0">
                <a:solidFill>
                  <a:srgbClr val="3B3B3B"/>
                </a:solidFill>
                <a:highlight>
                  <a:srgbClr val="F8CBAD"/>
                </a:highlight>
                <a:latin typeface="Consolas" panose="020B0609020204030204" pitchFamily="49" charset="0"/>
              </a:endParaRPr>
            </a:p>
          </p:txBody>
        </p:sp>
      </p:grpSp>
      <p:sp>
        <p:nvSpPr>
          <p:cNvPr id="21" name="文本框 20">
            <a:extLst>
              <a:ext uri="{FF2B5EF4-FFF2-40B4-BE49-F238E27FC236}">
                <a16:creationId xmlns:a16="http://schemas.microsoft.com/office/drawing/2014/main" id="{A92C7AC4-46CB-4D4F-BED2-936C09E36952}"/>
              </a:ext>
            </a:extLst>
          </p:cNvPr>
          <p:cNvSpPr txBox="1"/>
          <p:nvPr/>
        </p:nvSpPr>
        <p:spPr>
          <a:xfrm>
            <a:off x="98593" y="5772119"/>
            <a:ext cx="12093407" cy="938719"/>
          </a:xfrm>
          <a:prstGeom prst="rect">
            <a:avLst/>
          </a:prstGeom>
          <a:noFill/>
        </p:spPr>
        <p:txBody>
          <a:bodyPr wrap="square" rtlCol="0">
            <a:spAutoFit/>
          </a:bodyPr>
          <a:lstStyle/>
          <a:p>
            <a:r>
              <a:rPr lang="en-US" sz="1100" dirty="0"/>
              <a:t>* BS=1, A100, compiled by </a:t>
            </a:r>
            <a:r>
              <a:rPr lang="en-US" sz="1100" dirty="0" err="1"/>
              <a:t>Indunctor</a:t>
            </a:r>
            <a:endParaRPr lang="en" altLang="zh-CN" sz="1100" b="0" i="0" u="none" strike="noStrike" dirty="0">
              <a:solidFill>
                <a:srgbClr val="222222"/>
              </a:solidFill>
              <a:effectLst/>
              <a:latin typeface="Arial" panose="020B0604020202020204" pitchFamily="34" charset="0"/>
            </a:endParaRPr>
          </a:p>
          <a:p>
            <a:r>
              <a:rPr lang="en" altLang="zh-CN" sz="1100" b="0" i="0" u="none" strike="noStrike" dirty="0">
                <a:solidFill>
                  <a:srgbClr val="222222"/>
                </a:solidFill>
                <a:effectLst/>
                <a:latin typeface="Arial" panose="020B0604020202020204" pitchFamily="34" charset="0"/>
              </a:rPr>
              <a:t>[1] Jeong, Eunji, et al. "{JANUS}: fast and flexible deep learning via symbolic graph execution of imperative programs." </a:t>
            </a:r>
            <a:r>
              <a:rPr lang="en" altLang="zh-CN" sz="1100" b="0" i="1" u="none" strike="noStrike" dirty="0">
                <a:solidFill>
                  <a:srgbClr val="222222"/>
                </a:solidFill>
                <a:effectLst/>
                <a:latin typeface="Arial" panose="020B0604020202020204" pitchFamily="34" charset="0"/>
              </a:rPr>
              <a:t>16th USENIX Symposium on Networked Systems Design and Implementation (NSDI </a:t>
            </a:r>
            <a:r>
              <a:rPr lang="en" altLang="zh-CN" sz="1100" i="1" dirty="0">
                <a:solidFill>
                  <a:srgbClr val="222222"/>
                </a:solidFill>
                <a:latin typeface="Arial" panose="020B0604020202020204" pitchFamily="34" charset="0"/>
              </a:rPr>
              <a:t>19). 2019. </a:t>
            </a:r>
          </a:p>
          <a:p>
            <a:r>
              <a:rPr lang="en" altLang="zh-CN" sz="1100" dirty="0">
                <a:solidFill>
                  <a:srgbClr val="222222"/>
                </a:solidFill>
                <a:latin typeface="Arial" panose="020B0604020202020204" pitchFamily="34" charset="0"/>
              </a:rPr>
              <a:t>[2] TorchScript. </a:t>
            </a:r>
            <a:r>
              <a:rPr lang="en" altLang="zh-CN" sz="1100" i="1" dirty="0">
                <a:solidFill>
                  <a:srgbClr val="222222"/>
                </a:solidFill>
                <a:latin typeface="Arial" panose="020B0604020202020204" pitchFamily="34" charset="0"/>
              </a:rPr>
              <a:t>https://pytorch.org/docs/stable/jit.html. </a:t>
            </a:r>
          </a:p>
          <a:p>
            <a:r>
              <a:rPr lang="en-US" sz="1100" dirty="0">
                <a:solidFill>
                  <a:srgbClr val="222222"/>
                </a:solidFill>
                <a:latin typeface="Arial" panose="020B0604020202020204" pitchFamily="34" charset="0"/>
              </a:rPr>
              <a:t>[3] </a:t>
            </a:r>
            <a:r>
              <a:rPr lang="en-US" sz="1100" dirty="0" err="1">
                <a:solidFill>
                  <a:srgbClr val="222222"/>
                </a:solidFill>
                <a:latin typeface="Arial" panose="020B0604020202020204" pitchFamily="34" charset="0"/>
              </a:rPr>
              <a:t>TorchDynamo</a:t>
            </a:r>
            <a:r>
              <a:rPr lang="en-US" sz="1100" i="1" dirty="0">
                <a:solidFill>
                  <a:srgbClr val="222222"/>
                </a:solidFill>
                <a:latin typeface="Arial" panose="020B0604020202020204" pitchFamily="34" charset="0"/>
              </a:rPr>
              <a:t> https://pytorch.org/docs/stable/torch.compiler.html1</a:t>
            </a:r>
          </a:p>
        </p:txBody>
      </p:sp>
      <p:sp>
        <p:nvSpPr>
          <p:cNvPr id="22" name="笑脸 21">
            <a:extLst>
              <a:ext uri="{FF2B5EF4-FFF2-40B4-BE49-F238E27FC236}">
                <a16:creationId xmlns:a16="http://schemas.microsoft.com/office/drawing/2014/main" id="{E08FDFEF-6184-4899-95CE-3F6C2FA00649}"/>
              </a:ext>
            </a:extLst>
          </p:cNvPr>
          <p:cNvSpPr/>
          <p:nvPr/>
        </p:nvSpPr>
        <p:spPr>
          <a:xfrm>
            <a:off x="609597" y="1736813"/>
            <a:ext cx="533779" cy="483443"/>
          </a:xfrm>
          <a:prstGeom prst="smileyFace">
            <a:avLst>
              <a:gd name="adj" fmla="val 4653"/>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3" name="笑脸 22">
            <a:extLst>
              <a:ext uri="{FF2B5EF4-FFF2-40B4-BE49-F238E27FC236}">
                <a16:creationId xmlns:a16="http://schemas.microsoft.com/office/drawing/2014/main" id="{CD201304-430F-4FE1-97B3-0BAEC9DF49B6}"/>
              </a:ext>
            </a:extLst>
          </p:cNvPr>
          <p:cNvSpPr/>
          <p:nvPr/>
        </p:nvSpPr>
        <p:spPr>
          <a:xfrm>
            <a:off x="627252" y="2334556"/>
            <a:ext cx="533779" cy="483443"/>
          </a:xfrm>
          <a:prstGeom prst="smileyFace">
            <a:avLst>
              <a:gd name="adj" fmla="val -4653"/>
            </a:avLst>
          </a:prstGeom>
          <a:solidFill>
            <a:srgbClr val="FFCCC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pic>
        <p:nvPicPr>
          <p:cNvPr id="30" name="图片 29">
            <a:extLst>
              <a:ext uri="{FF2B5EF4-FFF2-40B4-BE49-F238E27FC236}">
                <a16:creationId xmlns:a16="http://schemas.microsoft.com/office/drawing/2014/main" id="{2C977BEF-19E8-45EC-91EE-7C9E8CED050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941" b="99208" l="9804" r="89951">
                        <a14:foregroundMark x1="15441" y1="95248" x2="15441" y2="95248"/>
                        <a14:foregroundMark x1="20098" y1="99208" x2="20098" y2="99208"/>
                        <a14:foregroundMark x1="60784" y1="18713" x2="60784" y2="18713"/>
                        <a14:foregroundMark x1="61520" y1="5941" x2="61520" y2="5941"/>
                      </a14:backgroundRemoval>
                    </a14:imgEffect>
                  </a14:imgLayer>
                </a14:imgProps>
              </a:ext>
            </a:extLst>
          </a:blip>
          <a:stretch>
            <a:fillRect/>
          </a:stretch>
        </p:blipFill>
        <p:spPr>
          <a:xfrm rot="5037653">
            <a:off x="8098697" y="2287553"/>
            <a:ext cx="816516" cy="4544674"/>
          </a:xfrm>
          <a:prstGeom prst="rect">
            <a:avLst/>
          </a:prstGeom>
        </p:spPr>
      </p:pic>
      <p:sp>
        <p:nvSpPr>
          <p:cNvPr id="31" name="矩形 30">
            <a:extLst>
              <a:ext uri="{FF2B5EF4-FFF2-40B4-BE49-F238E27FC236}">
                <a16:creationId xmlns:a16="http://schemas.microsoft.com/office/drawing/2014/main" id="{74894FEA-BA51-4BCD-80F1-FB0D15668D25}"/>
              </a:ext>
            </a:extLst>
          </p:cNvPr>
          <p:cNvSpPr/>
          <p:nvPr/>
        </p:nvSpPr>
        <p:spPr>
          <a:xfrm>
            <a:off x="6454710" y="3549077"/>
            <a:ext cx="2130617" cy="800393"/>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801" dirty="0">
                <a:cs typeface="Times New Roman" panose="02020603050405020304" pitchFamily="18" charset="0"/>
              </a:rPr>
              <a:t>Operator graph 1</a:t>
            </a:r>
          </a:p>
          <a:p>
            <a:pPr algn="ctr"/>
            <a:endParaRPr lang="en-US" sz="1801" dirty="0">
              <a:cs typeface="Times New Roman" panose="02020603050405020304" pitchFamily="18" charset="0"/>
            </a:endParaRPr>
          </a:p>
          <a:p>
            <a:pPr algn="ctr"/>
            <a:endParaRPr lang="en-US" sz="1801" dirty="0">
              <a:cs typeface="Times New Roman" panose="02020603050405020304" pitchFamily="18" charset="0"/>
            </a:endParaRPr>
          </a:p>
        </p:txBody>
      </p:sp>
      <p:sp>
        <p:nvSpPr>
          <p:cNvPr id="32" name="椭圆 31">
            <a:extLst>
              <a:ext uri="{FF2B5EF4-FFF2-40B4-BE49-F238E27FC236}">
                <a16:creationId xmlns:a16="http://schemas.microsoft.com/office/drawing/2014/main" id="{8A741098-0908-4C47-8F3A-474256750C12}"/>
              </a:ext>
            </a:extLst>
          </p:cNvPr>
          <p:cNvSpPr/>
          <p:nvPr/>
        </p:nvSpPr>
        <p:spPr>
          <a:xfrm>
            <a:off x="6711848" y="3847931"/>
            <a:ext cx="1606091" cy="42658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lnSpc>
                <a:spcPct val="80000"/>
              </a:lnSpc>
            </a:pPr>
            <a:r>
              <a:rPr lang="en-US" sz="1801" dirty="0">
                <a:solidFill>
                  <a:schemeClr val="tx1"/>
                </a:solidFill>
              </a:rPr>
              <a:t>Reshape</a:t>
            </a:r>
          </a:p>
          <a:p>
            <a:pPr algn="ctr">
              <a:lnSpc>
                <a:spcPct val="80000"/>
              </a:lnSpc>
            </a:pPr>
            <a:r>
              <a:rPr lang="en-US" sz="1401" dirty="0">
                <a:solidFill>
                  <a:schemeClr val="tx1"/>
                </a:solidFill>
              </a:rPr>
              <a:t>[shape=1,2,1,2,4]</a:t>
            </a:r>
          </a:p>
        </p:txBody>
      </p:sp>
      <p:cxnSp>
        <p:nvCxnSpPr>
          <p:cNvPr id="33" name="直接箭头连接符 32">
            <a:extLst>
              <a:ext uri="{FF2B5EF4-FFF2-40B4-BE49-F238E27FC236}">
                <a16:creationId xmlns:a16="http://schemas.microsoft.com/office/drawing/2014/main" id="{873F34D8-FEB5-4CDC-9B3C-F04F3365C6C1}"/>
              </a:ext>
            </a:extLst>
          </p:cNvPr>
          <p:cNvCxnSpPr>
            <a:cxnSpLocks/>
            <a:endCxn id="32" idx="2"/>
          </p:cNvCxnSpPr>
          <p:nvPr/>
        </p:nvCxnSpPr>
        <p:spPr>
          <a:xfrm flipV="1">
            <a:off x="6475988" y="4061221"/>
            <a:ext cx="235858" cy="65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4" name="直接箭头连接符 33">
            <a:extLst>
              <a:ext uri="{FF2B5EF4-FFF2-40B4-BE49-F238E27FC236}">
                <a16:creationId xmlns:a16="http://schemas.microsoft.com/office/drawing/2014/main" id="{8BE431EE-63F3-4350-8E32-0EF6EADD6F18}"/>
              </a:ext>
            </a:extLst>
          </p:cNvPr>
          <p:cNvCxnSpPr>
            <a:cxnSpLocks/>
            <a:stCxn id="32" idx="6"/>
          </p:cNvCxnSpPr>
          <p:nvPr/>
        </p:nvCxnSpPr>
        <p:spPr>
          <a:xfrm>
            <a:off x="8317937" y="4061222"/>
            <a:ext cx="23207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5" name="箭头: 下 34">
            <a:extLst>
              <a:ext uri="{FF2B5EF4-FFF2-40B4-BE49-F238E27FC236}">
                <a16:creationId xmlns:a16="http://schemas.microsoft.com/office/drawing/2014/main" id="{1E82606C-A9B8-4B47-8E7A-9E92EC109A4A}"/>
              </a:ext>
            </a:extLst>
          </p:cNvPr>
          <p:cNvSpPr/>
          <p:nvPr/>
        </p:nvSpPr>
        <p:spPr>
          <a:xfrm rot="16200000">
            <a:off x="6176998" y="3725586"/>
            <a:ext cx="285237" cy="465534"/>
          </a:xfrm>
          <a:prstGeom prst="downArrow">
            <a:avLst/>
          </a:prstGeom>
          <a:solidFill>
            <a:srgbClr val="F8CBAD"/>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1"/>
          </a:p>
        </p:txBody>
      </p:sp>
      <p:sp>
        <p:nvSpPr>
          <p:cNvPr id="36" name="矩形 35">
            <a:extLst>
              <a:ext uri="{FF2B5EF4-FFF2-40B4-BE49-F238E27FC236}">
                <a16:creationId xmlns:a16="http://schemas.microsoft.com/office/drawing/2014/main" id="{676EE0D0-72DE-4CC6-B0F8-1B5C1C49109D}"/>
              </a:ext>
            </a:extLst>
          </p:cNvPr>
          <p:cNvSpPr/>
          <p:nvPr/>
        </p:nvSpPr>
        <p:spPr>
          <a:xfrm>
            <a:off x="6455925" y="4850437"/>
            <a:ext cx="2129403" cy="800393"/>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801" dirty="0">
                <a:cs typeface="Times New Roman" panose="02020603050405020304" pitchFamily="18" charset="0"/>
              </a:rPr>
              <a:t>Operator graph 2</a:t>
            </a:r>
          </a:p>
          <a:p>
            <a:pPr algn="ctr"/>
            <a:endParaRPr lang="en-US" sz="1801" dirty="0">
              <a:cs typeface="Times New Roman" panose="02020603050405020304" pitchFamily="18" charset="0"/>
            </a:endParaRPr>
          </a:p>
          <a:p>
            <a:pPr algn="ctr"/>
            <a:endParaRPr lang="en-US" sz="1801" dirty="0"/>
          </a:p>
        </p:txBody>
      </p:sp>
      <p:cxnSp>
        <p:nvCxnSpPr>
          <p:cNvPr id="37" name="直接箭头连接符 36">
            <a:extLst>
              <a:ext uri="{FF2B5EF4-FFF2-40B4-BE49-F238E27FC236}">
                <a16:creationId xmlns:a16="http://schemas.microsoft.com/office/drawing/2014/main" id="{869F8E77-F64D-47D1-AC29-BAB46E9927E6}"/>
              </a:ext>
            </a:extLst>
          </p:cNvPr>
          <p:cNvCxnSpPr>
            <a:cxnSpLocks/>
            <a:stCxn id="38" idx="6"/>
          </p:cNvCxnSpPr>
          <p:nvPr/>
        </p:nvCxnSpPr>
        <p:spPr>
          <a:xfrm>
            <a:off x="8317937" y="5382253"/>
            <a:ext cx="21104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8" name="椭圆 37">
            <a:extLst>
              <a:ext uri="{FF2B5EF4-FFF2-40B4-BE49-F238E27FC236}">
                <a16:creationId xmlns:a16="http://schemas.microsoft.com/office/drawing/2014/main" id="{94EB6C66-879D-4095-A408-93068A6432B8}"/>
              </a:ext>
            </a:extLst>
          </p:cNvPr>
          <p:cNvSpPr/>
          <p:nvPr/>
        </p:nvSpPr>
        <p:spPr>
          <a:xfrm>
            <a:off x="6711848" y="5168963"/>
            <a:ext cx="1606091" cy="42658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lnSpc>
                <a:spcPct val="80000"/>
              </a:lnSpc>
            </a:pPr>
            <a:r>
              <a:rPr lang="en-US" sz="1801" dirty="0">
                <a:solidFill>
                  <a:schemeClr val="tx1"/>
                </a:solidFill>
              </a:rPr>
              <a:t>Permute</a:t>
            </a:r>
          </a:p>
          <a:p>
            <a:pPr algn="ctr">
              <a:lnSpc>
                <a:spcPct val="80000"/>
              </a:lnSpc>
            </a:pPr>
            <a:r>
              <a:rPr lang="en-US" sz="1401" dirty="0">
                <a:solidFill>
                  <a:schemeClr val="tx1"/>
                </a:solidFill>
              </a:rPr>
              <a:t>[perm=0,2,4,1,3]</a:t>
            </a:r>
          </a:p>
        </p:txBody>
      </p:sp>
      <p:cxnSp>
        <p:nvCxnSpPr>
          <p:cNvPr id="39" name="直接箭头连接符 38">
            <a:extLst>
              <a:ext uri="{FF2B5EF4-FFF2-40B4-BE49-F238E27FC236}">
                <a16:creationId xmlns:a16="http://schemas.microsoft.com/office/drawing/2014/main" id="{54E70114-F2F2-4161-9A01-4D432E43A887}"/>
              </a:ext>
            </a:extLst>
          </p:cNvPr>
          <p:cNvCxnSpPr>
            <a:cxnSpLocks/>
            <a:endCxn id="38" idx="2"/>
          </p:cNvCxnSpPr>
          <p:nvPr/>
        </p:nvCxnSpPr>
        <p:spPr>
          <a:xfrm>
            <a:off x="6494272" y="5382253"/>
            <a:ext cx="21757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0" name="箭头: 下 39">
            <a:extLst>
              <a:ext uri="{FF2B5EF4-FFF2-40B4-BE49-F238E27FC236}">
                <a16:creationId xmlns:a16="http://schemas.microsoft.com/office/drawing/2014/main" id="{F8AC4248-0069-4772-914B-558576ED52E5}"/>
              </a:ext>
            </a:extLst>
          </p:cNvPr>
          <p:cNvSpPr/>
          <p:nvPr/>
        </p:nvSpPr>
        <p:spPr>
          <a:xfrm rot="16200000">
            <a:off x="6171439" y="5061052"/>
            <a:ext cx="285237" cy="465534"/>
          </a:xfrm>
          <a:prstGeom prst="downArrow">
            <a:avLst/>
          </a:prstGeom>
          <a:solidFill>
            <a:srgbClr val="F8CBAD"/>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1"/>
          </a:p>
        </p:txBody>
      </p:sp>
      <p:sp>
        <p:nvSpPr>
          <p:cNvPr id="41" name="矩形 40">
            <a:extLst>
              <a:ext uri="{FF2B5EF4-FFF2-40B4-BE49-F238E27FC236}">
                <a16:creationId xmlns:a16="http://schemas.microsoft.com/office/drawing/2014/main" id="{A7C3AF14-10D3-4C85-8CA4-9256102D7CFD}"/>
              </a:ext>
            </a:extLst>
          </p:cNvPr>
          <p:cNvSpPr/>
          <p:nvPr/>
        </p:nvSpPr>
        <p:spPr>
          <a:xfrm>
            <a:off x="9066434" y="3545931"/>
            <a:ext cx="1638011" cy="800393"/>
          </a:xfrm>
          <a:prstGeom prst="rect">
            <a:avLst/>
          </a:prstGeom>
          <a:noFill/>
          <a:ln>
            <a:solidFill>
              <a:schemeClr val="tx1"/>
            </a:solidFill>
          </a:ln>
        </p:spPr>
        <p:style>
          <a:lnRef idx="2">
            <a:schemeClr val="accent1"/>
          </a:lnRef>
          <a:fillRef idx="1">
            <a:schemeClr val="lt1"/>
          </a:fillRef>
          <a:effectRef idx="0">
            <a:schemeClr val="accent1"/>
          </a:effectRef>
          <a:fontRef idx="minor">
            <a:schemeClr val="dk1"/>
          </a:fontRef>
        </p:style>
        <p:txBody>
          <a:bodyPr lIns="0" rIns="0" rtlCol="0" anchor="t" anchorCtr="0"/>
          <a:lstStyle/>
          <a:p>
            <a:pPr algn="ctr"/>
            <a:r>
              <a:rPr lang="en-US" sz="1801" dirty="0">
                <a:cs typeface="Times New Roman" panose="02020603050405020304" pitchFamily="18" charset="0"/>
              </a:rPr>
              <a:t>Guards 1</a:t>
            </a:r>
          </a:p>
          <a:p>
            <a:pPr algn="ctr"/>
            <a:r>
              <a:rPr lang="en-US" sz="1801" dirty="0">
                <a:cs typeface="Times New Roman" panose="02020603050405020304" pitchFamily="18" charset="0"/>
              </a:rPr>
              <a:t>…</a:t>
            </a:r>
          </a:p>
        </p:txBody>
      </p:sp>
      <p:sp>
        <p:nvSpPr>
          <p:cNvPr id="42" name="矩形 41">
            <a:extLst>
              <a:ext uri="{FF2B5EF4-FFF2-40B4-BE49-F238E27FC236}">
                <a16:creationId xmlns:a16="http://schemas.microsoft.com/office/drawing/2014/main" id="{5653C647-C381-47CB-9876-444287F9393E}"/>
              </a:ext>
            </a:extLst>
          </p:cNvPr>
          <p:cNvSpPr/>
          <p:nvPr/>
        </p:nvSpPr>
        <p:spPr>
          <a:xfrm>
            <a:off x="9066434" y="4848368"/>
            <a:ext cx="1638011" cy="800393"/>
          </a:xfrm>
          <a:prstGeom prst="rect">
            <a:avLst/>
          </a:prstGeom>
          <a:noFill/>
          <a:ln>
            <a:solidFill>
              <a:schemeClr val="tx1"/>
            </a:solidFill>
          </a:ln>
        </p:spPr>
        <p:style>
          <a:lnRef idx="2">
            <a:schemeClr val="accent1"/>
          </a:lnRef>
          <a:fillRef idx="1">
            <a:schemeClr val="lt1"/>
          </a:fillRef>
          <a:effectRef idx="0">
            <a:schemeClr val="accent1"/>
          </a:effectRef>
          <a:fontRef idx="minor">
            <a:schemeClr val="dk1"/>
          </a:fontRef>
        </p:style>
        <p:txBody>
          <a:bodyPr lIns="0" rIns="0" rtlCol="0" anchor="t" anchorCtr="0"/>
          <a:lstStyle/>
          <a:p>
            <a:pPr algn="ctr"/>
            <a:r>
              <a:rPr lang="en-US" sz="1801" dirty="0">
                <a:cs typeface="Times New Roman" panose="02020603050405020304" pitchFamily="18" charset="0"/>
              </a:rPr>
              <a:t>Guards 2</a:t>
            </a:r>
          </a:p>
          <a:p>
            <a:pPr algn="ctr"/>
            <a:r>
              <a:rPr lang="en-US" sz="1801" dirty="0">
                <a:cs typeface="Times New Roman" panose="02020603050405020304" pitchFamily="18" charset="0"/>
              </a:rPr>
              <a:t>…</a:t>
            </a:r>
          </a:p>
        </p:txBody>
      </p:sp>
      <p:sp>
        <p:nvSpPr>
          <p:cNvPr id="43" name="十字形 42">
            <a:extLst>
              <a:ext uri="{FF2B5EF4-FFF2-40B4-BE49-F238E27FC236}">
                <a16:creationId xmlns:a16="http://schemas.microsoft.com/office/drawing/2014/main" id="{0BDF34DB-C616-4CA1-9B5E-C47F3F5B4A3C}"/>
              </a:ext>
            </a:extLst>
          </p:cNvPr>
          <p:cNvSpPr/>
          <p:nvPr/>
        </p:nvSpPr>
        <p:spPr>
          <a:xfrm>
            <a:off x="8617104" y="3744553"/>
            <a:ext cx="414789" cy="414789"/>
          </a:xfrm>
          <a:prstGeom prst="plus">
            <a:avLst>
              <a:gd name="adj" fmla="val 3794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44" name="十字形 43">
            <a:extLst>
              <a:ext uri="{FF2B5EF4-FFF2-40B4-BE49-F238E27FC236}">
                <a16:creationId xmlns:a16="http://schemas.microsoft.com/office/drawing/2014/main" id="{CAE7EAF6-2164-44C6-BA5E-CC87108BA022}"/>
              </a:ext>
            </a:extLst>
          </p:cNvPr>
          <p:cNvSpPr/>
          <p:nvPr/>
        </p:nvSpPr>
        <p:spPr>
          <a:xfrm>
            <a:off x="8617104" y="5027499"/>
            <a:ext cx="414789" cy="414789"/>
          </a:xfrm>
          <a:prstGeom prst="plus">
            <a:avLst>
              <a:gd name="adj" fmla="val 3794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45" name="矩形: 圆角 44">
            <a:extLst>
              <a:ext uri="{FF2B5EF4-FFF2-40B4-BE49-F238E27FC236}">
                <a16:creationId xmlns:a16="http://schemas.microsoft.com/office/drawing/2014/main" id="{596C9C21-8B97-490B-9FF9-0284E3338CC8}"/>
              </a:ext>
            </a:extLst>
          </p:cNvPr>
          <p:cNvSpPr/>
          <p:nvPr/>
        </p:nvSpPr>
        <p:spPr>
          <a:xfrm>
            <a:off x="1005840" y="5158804"/>
            <a:ext cx="4654267" cy="232242"/>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46" name="笑脸 45">
            <a:extLst>
              <a:ext uri="{FF2B5EF4-FFF2-40B4-BE49-F238E27FC236}">
                <a16:creationId xmlns:a16="http://schemas.microsoft.com/office/drawing/2014/main" id="{017D0BDF-02AE-4029-AC89-1E3421582F02}"/>
              </a:ext>
            </a:extLst>
          </p:cNvPr>
          <p:cNvSpPr/>
          <p:nvPr/>
        </p:nvSpPr>
        <p:spPr>
          <a:xfrm>
            <a:off x="3816766" y="5294451"/>
            <a:ext cx="596900" cy="571500"/>
          </a:xfrm>
          <a:prstGeom prst="smileyFace">
            <a:avLst>
              <a:gd name="adj" fmla="val -4653"/>
            </a:avLst>
          </a:prstGeom>
          <a:solidFill>
            <a:srgbClr val="FFCCC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47" name="文本框 46">
            <a:extLst>
              <a:ext uri="{FF2B5EF4-FFF2-40B4-BE49-F238E27FC236}">
                <a16:creationId xmlns:a16="http://schemas.microsoft.com/office/drawing/2014/main" id="{348D2223-5E09-4181-AB20-45CB4C6F39A7}"/>
              </a:ext>
            </a:extLst>
          </p:cNvPr>
          <p:cNvSpPr txBox="1"/>
          <p:nvPr/>
        </p:nvSpPr>
        <p:spPr>
          <a:xfrm>
            <a:off x="4392170" y="5483853"/>
            <a:ext cx="1816716" cy="369460"/>
          </a:xfrm>
          <a:prstGeom prst="rect">
            <a:avLst/>
          </a:prstGeom>
          <a:noFill/>
        </p:spPr>
        <p:txBody>
          <a:bodyPr wrap="none" rtlCol="0">
            <a:spAutoFit/>
          </a:bodyPr>
          <a:lstStyle/>
          <a:p>
            <a:r>
              <a:rPr lang="en-US" sz="1801" dirty="0">
                <a:solidFill>
                  <a:srgbClr val="C00000"/>
                </a:solidFill>
              </a:rPr>
              <a:t>not implemented</a:t>
            </a:r>
          </a:p>
        </p:txBody>
      </p:sp>
      <p:graphicFrame>
        <p:nvGraphicFramePr>
          <p:cNvPr id="49" name="内容占位符 11">
            <a:extLst>
              <a:ext uri="{FF2B5EF4-FFF2-40B4-BE49-F238E27FC236}">
                <a16:creationId xmlns:a16="http://schemas.microsoft.com/office/drawing/2014/main" id="{E10E12B9-DDCE-428E-B7C2-07AC8E5E9D3F}"/>
              </a:ext>
            </a:extLst>
          </p:cNvPr>
          <p:cNvGraphicFramePr>
            <a:graphicFrameLocks/>
          </p:cNvGraphicFramePr>
          <p:nvPr>
            <p:extLst>
              <p:ext uri="{D42A27DB-BD31-4B8C-83A1-F6EECF244321}">
                <p14:modId xmlns:p14="http://schemas.microsoft.com/office/powerpoint/2010/main" val="179318517"/>
              </p:ext>
            </p:extLst>
          </p:nvPr>
        </p:nvGraphicFramePr>
        <p:xfrm>
          <a:off x="7227263" y="1205774"/>
          <a:ext cx="4850438" cy="1984924"/>
        </p:xfrm>
        <a:graphic>
          <a:graphicData uri="http://schemas.openxmlformats.org/drawingml/2006/chart">
            <c:chart xmlns:c="http://schemas.openxmlformats.org/drawingml/2006/chart" xmlns:r="http://schemas.openxmlformats.org/officeDocument/2006/relationships" r:id="rId5"/>
          </a:graphicData>
        </a:graphic>
      </p:graphicFrame>
      <mc:AlternateContent xmlns:mc="http://schemas.openxmlformats.org/markup-compatibility/2006" xmlns:a14="http://schemas.microsoft.com/office/drawing/2010/main">
        <mc:Choice Requires="a14">
          <p:sp>
            <p:nvSpPr>
              <p:cNvPr id="50" name="文本框 49">
                <a:extLst>
                  <a:ext uri="{FF2B5EF4-FFF2-40B4-BE49-F238E27FC236}">
                    <a16:creationId xmlns:a16="http://schemas.microsoft.com/office/drawing/2014/main" id="{C63139DF-FB5E-44FE-8376-5E7CE0908F31}"/>
                  </a:ext>
                </a:extLst>
              </p:cNvPr>
              <p:cNvSpPr txBox="1"/>
              <p:nvPr/>
            </p:nvSpPr>
            <p:spPr>
              <a:xfrm>
                <a:off x="7993793" y="2868466"/>
                <a:ext cx="3454344" cy="505523"/>
              </a:xfrm>
              <a:prstGeom prst="rect">
                <a:avLst/>
              </a:prstGeom>
              <a:noFill/>
            </p:spPr>
            <p:txBody>
              <a:bodyPr wrap="none" rtlCol="0">
                <a:spAutoFit/>
              </a:bodyPr>
              <a:lstStyle/>
              <a:p>
                <a:pPr algn="ctr">
                  <a:lnSpc>
                    <a:spcPct val="150000"/>
                  </a:lnSpc>
                </a:pPr>
                <a:r>
                  <a:rPr lang="en-US" sz="2000" dirty="0"/>
                  <a:t> </a:t>
                </a:r>
                <a14:m>
                  <m:oMath xmlns:m="http://schemas.openxmlformats.org/officeDocument/2006/math">
                    <m:r>
                      <a:rPr lang="en-US" sz="2000" b="1" i="1" smtClean="0">
                        <a:solidFill>
                          <a:srgbClr val="C00000"/>
                        </a:solidFill>
                        <a:latin typeface="Cambria Math" panose="02040503050406030204" pitchFamily="18" charset="0"/>
                      </a:rPr>
                      <m:t>𝟐</m:t>
                    </m:r>
                    <m:r>
                      <a:rPr lang="en-US" sz="2000" b="1" i="1" smtClean="0">
                        <a:solidFill>
                          <a:srgbClr val="C00000"/>
                        </a:solidFill>
                        <a:latin typeface="Cambria Math" panose="02040503050406030204" pitchFamily="18" charset="0"/>
                      </a:rPr>
                      <m:t>.</m:t>
                    </m:r>
                    <m:r>
                      <a:rPr lang="en-US" sz="2000" b="1" i="1" smtClean="0">
                        <a:solidFill>
                          <a:srgbClr val="C00000"/>
                        </a:solidFill>
                        <a:latin typeface="Cambria Math" panose="02040503050406030204" pitchFamily="18" charset="0"/>
                      </a:rPr>
                      <m:t>𝟎𝟖</m:t>
                    </m:r>
                    <m:r>
                      <a:rPr lang="en-US" sz="2000" b="1" i="1" smtClean="0">
                        <a:solidFill>
                          <a:srgbClr val="C00000"/>
                        </a:solidFill>
                        <a:latin typeface="Cambria Math" panose="02040503050406030204" pitchFamily="18" charset="0"/>
                      </a:rPr>
                      <m:t>×</m:t>
                    </m:r>
                  </m:oMath>
                </a14:m>
                <a:r>
                  <a:rPr lang="en-US" sz="2000" b="1" dirty="0">
                    <a:solidFill>
                      <a:srgbClr val="C00000"/>
                    </a:solidFill>
                  </a:rPr>
                  <a:t> overhead</a:t>
                </a:r>
                <a:r>
                  <a:rPr lang="en-US" sz="2000" dirty="0"/>
                  <a:t> over oracle*</a:t>
                </a:r>
              </a:p>
            </p:txBody>
          </p:sp>
        </mc:Choice>
        <mc:Fallback xmlns="">
          <p:sp>
            <p:nvSpPr>
              <p:cNvPr id="50" name="文本框 49">
                <a:extLst>
                  <a:ext uri="{FF2B5EF4-FFF2-40B4-BE49-F238E27FC236}">
                    <a16:creationId xmlns:a16="http://schemas.microsoft.com/office/drawing/2014/main" id="{C63139DF-FB5E-44FE-8376-5E7CE0908F31}"/>
                  </a:ext>
                </a:extLst>
              </p:cNvPr>
              <p:cNvSpPr txBox="1">
                <a:spLocks noRot="1" noChangeAspect="1" noMove="1" noResize="1" noEditPoints="1" noAdjustHandles="1" noChangeArrowheads="1" noChangeShapeType="1" noTextEdit="1"/>
              </p:cNvSpPr>
              <p:nvPr/>
            </p:nvSpPr>
            <p:spPr>
              <a:xfrm>
                <a:off x="7993793" y="2868466"/>
                <a:ext cx="3454344" cy="505523"/>
              </a:xfrm>
              <a:prstGeom prst="rect">
                <a:avLst/>
              </a:prstGeom>
              <a:blipFill>
                <a:blip r:embed="rId6"/>
                <a:stretch>
                  <a:fillRect r="-1411" b="-21951"/>
                </a:stretch>
              </a:blipFill>
            </p:spPr>
            <p:txBody>
              <a:bodyPr/>
              <a:lstStyle/>
              <a:p>
                <a:r>
                  <a:rPr lang="en-US">
                    <a:noFill/>
                  </a:rPr>
                  <a:t> </a:t>
                </a:r>
              </a:p>
            </p:txBody>
          </p:sp>
        </mc:Fallback>
      </mc:AlternateContent>
      <p:pic>
        <p:nvPicPr>
          <p:cNvPr id="51" name="图片 50">
            <a:extLst>
              <a:ext uri="{FF2B5EF4-FFF2-40B4-BE49-F238E27FC236}">
                <a16:creationId xmlns:a16="http://schemas.microsoft.com/office/drawing/2014/main" id="{796D034C-4274-4C52-ACE4-FDB458F1352E}"/>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941" b="99208" l="9804" r="89951">
                        <a14:foregroundMark x1="15441" y1="95248" x2="15441" y2="95248"/>
                        <a14:foregroundMark x1="20098" y1="99208" x2="20098" y2="99208"/>
                        <a14:foregroundMark x1="60784" y1="18713" x2="60784" y2="18713"/>
                        <a14:foregroundMark x1="61520" y1="5941" x2="61520" y2="5941"/>
                      </a14:backgroundRemoval>
                    </a14:imgEffect>
                  </a14:imgLayer>
                </a14:imgProps>
              </a:ext>
            </a:extLst>
          </a:blip>
          <a:srcRect t="71591"/>
          <a:stretch/>
        </p:blipFill>
        <p:spPr>
          <a:xfrm rot="2789156">
            <a:off x="5551160" y="4266209"/>
            <a:ext cx="816516" cy="1291096"/>
          </a:xfrm>
          <a:prstGeom prst="rect">
            <a:avLst/>
          </a:prstGeom>
        </p:spPr>
      </p:pic>
    </p:spTree>
    <p:extLst>
      <p:ext uri="{BB962C8B-B14F-4D97-AF65-F5344CB8AC3E}">
        <p14:creationId xmlns:p14="http://schemas.microsoft.com/office/powerpoint/2010/main" val="1089871070"/>
      </p:ext>
    </p:extLst>
  </p:cSld>
  <p:clrMapOvr>
    <a:masterClrMapping/>
  </p:clrMapOvr>
</p:sld>
</file>

<file path=ppt/theme/theme1.xml><?xml version="1.0" encoding="utf-8"?>
<a:theme xmlns:a="http://schemas.openxmlformats.org/drawingml/2006/main" name="pacman-eng">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cman-eng" id="{85DF6CF1-1AEB-4B47-9941-A6B7AF0401B7}" vid="{CCF07EF1-61C5-4D04-9C75-4885D8A69547}"/>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pacman-eng</Template>
  <TotalTime>6594</TotalTime>
  <Words>6206</Words>
  <Application>Microsoft Macintosh PowerPoint</Application>
  <PresentationFormat>宽屏</PresentationFormat>
  <Paragraphs>1176</Paragraphs>
  <Slides>44</Slides>
  <Notes>25</Notes>
  <HiddenSlides>4</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44</vt:i4>
      </vt:variant>
    </vt:vector>
  </HeadingPairs>
  <TitlesOfParts>
    <vt:vector size="56" baseType="lpstr">
      <vt:lpstr>黑体</vt:lpstr>
      <vt:lpstr>华文仿宋</vt:lpstr>
      <vt:lpstr>楷体</vt:lpstr>
      <vt:lpstr>微软雅黑</vt:lpstr>
      <vt:lpstr>Arial</vt:lpstr>
      <vt:lpstr>Calibri</vt:lpstr>
      <vt:lpstr>Cambria Math</vt:lpstr>
      <vt:lpstr>Comic Sans MS</vt:lpstr>
      <vt:lpstr>Consolas</vt:lpstr>
      <vt:lpstr>Times New Roman</vt:lpstr>
      <vt:lpstr>Wingdings</vt:lpstr>
      <vt:lpstr>pacman-eng</vt:lpstr>
      <vt:lpstr>MagPy: Compiling Eager Mode DNN Programs by Monitoring Execution States</vt:lpstr>
      <vt:lpstr>Gap between User Program and DNN Compiler</vt:lpstr>
      <vt:lpstr>Challenge-1 Language Complexity</vt:lpstr>
      <vt:lpstr>Challenge-2 Sematic Gap</vt:lpstr>
      <vt:lpstr>Challenge-3 Dynamic Operator Graph</vt:lpstr>
      <vt:lpstr>Background: Guard-based JIT Compilation</vt:lpstr>
      <vt:lpstr>Goals of Eager Mode Compilation</vt:lpstr>
      <vt:lpstr>Existing Work 1: Trace Based</vt:lpstr>
      <vt:lpstr>Existing Work 2: Analysis Based</vt:lpstr>
      <vt:lpstr>Summary of Related Work</vt:lpstr>
      <vt:lpstr>Key Idea</vt:lpstr>
      <vt:lpstr>Observation-1</vt:lpstr>
      <vt:lpstr>Observation-2</vt:lpstr>
      <vt:lpstr>Observation-3</vt:lpstr>
      <vt:lpstr>Observation-3</vt:lpstr>
      <vt:lpstr>MagPy Overview</vt:lpstr>
      <vt:lpstr>MagPy Overview</vt:lpstr>
      <vt:lpstr>MagPy Overview</vt:lpstr>
      <vt:lpstr>MagPy Overview</vt:lpstr>
      <vt:lpstr>Reference Graph</vt:lpstr>
      <vt:lpstr>Reference Graph</vt:lpstr>
      <vt:lpstr>Reference Graph</vt:lpstr>
      <vt:lpstr>Reference Graph</vt:lpstr>
      <vt:lpstr>Reference Graph</vt:lpstr>
      <vt:lpstr>Reference Graph</vt:lpstr>
      <vt:lpstr>Operator Graph</vt:lpstr>
      <vt:lpstr>Annotation-based graph update rules</vt:lpstr>
      <vt:lpstr>MagPy Overview</vt:lpstr>
      <vt:lpstr>Guard Generation</vt:lpstr>
      <vt:lpstr>Mock Generation</vt:lpstr>
      <vt:lpstr>Dynamic Handling</vt:lpstr>
      <vt:lpstr>Using MagPy</vt:lpstr>
      <vt:lpstr>Evaluation</vt:lpstr>
      <vt:lpstr>Coverage Test on ParityBench</vt:lpstr>
      <vt:lpstr>End-to-end Evaluation</vt:lpstr>
      <vt:lpstr>End-to-end Evaluation</vt:lpstr>
      <vt:lpstr>End-to-end Evaluation</vt:lpstr>
      <vt:lpstr>End-to-end Evaluation</vt:lpstr>
      <vt:lpstr>Monitor Overhead</vt:lpstr>
      <vt:lpstr>Conclusion</vt:lpstr>
      <vt:lpstr>Deep Learning Programs</vt:lpstr>
      <vt:lpstr>Deep Learning Compilers</vt:lpstr>
      <vt:lpstr>End-to-end Result</vt:lpstr>
      <vt:lpstr>Background: Guard-based JIT Compilation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张 晨</dc:creator>
  <cp:lastModifiedBy>晨 张</cp:lastModifiedBy>
  <cp:revision>167</cp:revision>
  <dcterms:created xsi:type="dcterms:W3CDTF">2024-06-08T05:28:40Z</dcterms:created>
  <dcterms:modified xsi:type="dcterms:W3CDTF">2024-06-15T06:07:09Z</dcterms:modified>
</cp:coreProperties>
</file>